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80" r:id="rId2"/>
    <p:sldId id="272" r:id="rId3"/>
    <p:sldId id="273" r:id="rId4"/>
    <p:sldId id="276" r:id="rId5"/>
    <p:sldId id="277" r:id="rId6"/>
    <p:sldId id="278" r:id="rId7"/>
    <p:sldId id="27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F70-E280-447A-9BEB-9F39F836B6E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06D-6342-43BE-99BD-97DB1CC21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98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F70-E280-447A-9BEB-9F39F836B6E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06D-6342-43BE-99BD-97DB1CC21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5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F70-E280-447A-9BEB-9F39F836B6E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06D-6342-43BE-99BD-97DB1CC2130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0104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F70-E280-447A-9BEB-9F39F836B6E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06D-6342-43BE-99BD-97DB1CC21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431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F70-E280-447A-9BEB-9F39F836B6E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06D-6342-43BE-99BD-97DB1CC2130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428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F70-E280-447A-9BEB-9F39F836B6E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06D-6342-43BE-99BD-97DB1CC21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759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F70-E280-447A-9BEB-9F39F836B6E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06D-6342-43BE-99BD-97DB1CC21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608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F70-E280-447A-9BEB-9F39F836B6E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06D-6342-43BE-99BD-97DB1CC21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8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F70-E280-447A-9BEB-9F39F836B6E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06D-6342-43BE-99BD-97DB1CC21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15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F70-E280-447A-9BEB-9F39F836B6E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06D-6342-43BE-99BD-97DB1CC21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42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F70-E280-447A-9BEB-9F39F836B6E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06D-6342-43BE-99BD-97DB1CC21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19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F70-E280-447A-9BEB-9F39F836B6E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06D-6342-43BE-99BD-97DB1CC21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7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F70-E280-447A-9BEB-9F39F836B6E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06D-6342-43BE-99BD-97DB1CC21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3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F70-E280-447A-9BEB-9F39F836B6E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06D-6342-43BE-99BD-97DB1CC21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45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F70-E280-447A-9BEB-9F39F836B6E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06D-6342-43BE-99BD-97DB1CC21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1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F70-E280-447A-9BEB-9F39F836B6E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06D-6342-43BE-99BD-97DB1CC21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44F70-E280-447A-9BEB-9F39F836B6E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D3706D-6342-43BE-99BD-97DB1CC21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3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covid19.rosminzdrav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B3A7D-D289-4197-853D-E44936DE0E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Психолого-педагогические рекомендации учителям </a:t>
            </a:r>
            <a:br>
              <a:rPr lang="ru-RU" dirty="0"/>
            </a:br>
            <a:r>
              <a:rPr lang="ru-RU" dirty="0"/>
              <a:t>на время карантина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4FB156-D787-4006-AA68-208F23BE4882}"/>
              </a:ext>
            </a:extLst>
          </p:cNvPr>
          <p:cNvSpPr txBox="1">
            <a:spLocks/>
          </p:cNvSpPr>
          <p:nvPr/>
        </p:nvSpPr>
        <p:spPr>
          <a:xfrm>
            <a:off x="9068641" y="5562991"/>
            <a:ext cx="3015520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Аминева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А.В.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Педагог-психолог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МОУ Даурская СОШ</a:t>
            </a:r>
          </a:p>
        </p:txBody>
      </p:sp>
    </p:spTree>
    <p:extLst>
      <p:ext uri="{BB962C8B-B14F-4D97-AF65-F5344CB8AC3E}">
        <p14:creationId xmlns:p14="http://schemas.microsoft.com/office/powerpoint/2010/main" val="336519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4045131-9E35-4B89-BD1E-C620526CF817}"/>
              </a:ext>
            </a:extLst>
          </p:cNvPr>
          <p:cNvSpPr/>
          <p:nvPr/>
        </p:nvSpPr>
        <p:spPr>
          <a:xfrm>
            <a:off x="3601152" y="617043"/>
            <a:ext cx="5950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Рекомендации учителям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DCA5BF-03FB-46F0-972E-B32D6BD332B0}"/>
              </a:ext>
            </a:extLst>
          </p:cNvPr>
          <p:cNvSpPr/>
          <p:nvPr/>
        </p:nvSpPr>
        <p:spPr>
          <a:xfrm>
            <a:off x="5502992" y="2507622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</a:rPr>
              <a:t>     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</a:rPr>
              <a:t>Относитесь к этой ситуации как к особым условиям работы. Берегите себя. Помните, что забота о своем психологическом состоянии так же важна, как и забота о физическом здоровье. Умейте справиться со стрессом, находить положительные эмоции и вести полноценный здоровый образ жизни. Занимайтесь дыхательными и физическими упражнениям, упражнениями для релаксации, ходите на прогулки, чтобы поддерживать активность и уменьшать напряжение</a:t>
            </a:r>
            <a:endParaRPr lang="ru-RU" sz="22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495499-7112-45F2-AE55-47EDB3B6CC53}"/>
              </a:ext>
            </a:extLst>
          </p:cNvPr>
          <p:cNvSpPr/>
          <p:nvPr/>
        </p:nvSpPr>
        <p:spPr>
          <a:xfrm>
            <a:off x="1441620" y="1399626"/>
            <a:ext cx="91728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</a:rPr>
              <a:t>. На вас сейчас лежит двойное бремя ответственности за здоровье детей, психологическое и социальное благополучие членов их семей и академическую подготовку учащихся.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F86243-6EA1-4A7E-B710-C4EA76A5B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5" y="2643874"/>
            <a:ext cx="4427367" cy="3928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8454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9E7D52-F227-4477-A36A-9D894CD0F32C}"/>
              </a:ext>
            </a:extLst>
          </p:cNvPr>
          <p:cNvSpPr/>
          <p:nvPr/>
        </p:nvSpPr>
        <p:spPr>
          <a:xfrm>
            <a:off x="1874108" y="864112"/>
            <a:ext cx="91357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</a:rPr>
              <a:t>2</a:t>
            </a:r>
            <a:r>
              <a:rPr lang="ru-RU" sz="2200" dirty="0">
                <a:latin typeface="Arial" panose="020B0604020202020204" pitchFamily="34" charset="0"/>
              </a:rPr>
              <a:t>. Не привлекайте излишнего внимания детей к обсуждаемой проблеме. Сохраняйте рутинный уклад учебной работы с привычными для детей нормами ее оценки.</a:t>
            </a:r>
            <a:endParaRPr lang="ru-RU" sz="2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364920-935C-46BD-8101-69CAE2DDB206}"/>
              </a:ext>
            </a:extLst>
          </p:cNvPr>
          <p:cNvSpPr/>
          <p:nvPr/>
        </p:nvSpPr>
        <p:spPr>
          <a:xfrm>
            <a:off x="1744362" y="3100789"/>
            <a:ext cx="939525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</a:rPr>
              <a:t>3. </a:t>
            </a:r>
            <a:r>
              <a:rPr lang="ru-RU" sz="2200" dirty="0">
                <a:latin typeface="Arial" panose="020B0604020202020204" pitchFamily="34" charset="0"/>
              </a:rPr>
              <a:t>В простой доступной форме предоставляйте детям информацию о том, что произошло, объясните, что происходит сейчас, и давайте им четкую информацию о том, как снизить риск заражения этой болезнью, словами, которые они могут понять в зависимости от своего возраста.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48000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D6BCD6-90F8-4D1F-89D0-40DBAF968B3D}"/>
              </a:ext>
            </a:extLst>
          </p:cNvPr>
          <p:cNvSpPr/>
          <p:nvPr/>
        </p:nvSpPr>
        <p:spPr>
          <a:xfrm>
            <a:off x="6433752" y="2381053"/>
            <a:ext cx="53669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</a:rPr>
              <a:t>Внезапный и почти постоянный поток новостных сообщений о вспышке болезни может вызвать беспокойство у любого человека.</a:t>
            </a:r>
            <a:endParaRPr lang="ru-RU" sz="22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F0EE73F-A9A3-4E10-9184-CDD7B742B47F}"/>
              </a:ext>
            </a:extLst>
          </p:cNvPr>
          <p:cNvSpPr/>
          <p:nvPr/>
        </p:nvSpPr>
        <p:spPr>
          <a:xfrm>
            <a:off x="1997674" y="817030"/>
            <a:ext cx="78259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</a:rPr>
              <a:t>4.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</a:rPr>
              <a:t> Пользуйтесь 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hlinkClick r:id="rId2"/>
              </a:rPr>
              <a:t>надежными источниками информации 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</a:rPr>
              <a:t>в определенное время в течение дня, один или два раза.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98CA10-4195-4DB8-B401-DD07B8775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40" y="2063579"/>
            <a:ext cx="5198251" cy="39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2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7CCF04-5B26-4299-9DE5-94B41824D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203" y="1776152"/>
            <a:ext cx="6965418" cy="4655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8AEB95-4C16-4122-8B7A-1E2B95CDB5B6}"/>
              </a:ext>
            </a:extLst>
          </p:cNvPr>
          <p:cNvSpPr/>
          <p:nvPr/>
        </p:nvSpPr>
        <p:spPr>
          <a:xfrm>
            <a:off x="1775254" y="696362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</a:rPr>
              <a:t>5. Поддерживайте детей и родителей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endParaRPr lang="ru-RU" sz="22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08608C-5D54-40DA-BC0C-6DC23342621F}"/>
              </a:ext>
            </a:extLst>
          </p:cNvPr>
          <p:cNvSpPr/>
          <p:nvPr/>
        </p:nvSpPr>
        <p:spPr>
          <a:xfrm>
            <a:off x="505647" y="1776152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</a:rPr>
              <a:t>       </a:t>
            </a:r>
            <a:r>
              <a:rPr lang="ru-RU" sz="2200" dirty="0">
                <a:latin typeface="Arial" panose="020B0604020202020204" pitchFamily="34" charset="0"/>
              </a:rPr>
              <a:t>Помощь другим людям в трудную минуту может принести вам лично психологическую пользу. Например, </a:t>
            </a:r>
          </a:p>
          <a:p>
            <a:r>
              <a:rPr lang="ru-RU" sz="2200" dirty="0">
                <a:latin typeface="Arial" panose="020B0604020202020204" pitchFamily="34" charset="0"/>
              </a:rPr>
              <a:t>найдите возможности для </a:t>
            </a:r>
          </a:p>
          <a:p>
            <a:r>
              <a:rPr lang="ru-RU" sz="2200" dirty="0">
                <a:latin typeface="Arial" panose="020B0604020202020204" pitchFamily="34" charset="0"/>
              </a:rPr>
              <a:t>распространения позитивных и обнадеживающих историй </a:t>
            </a:r>
          </a:p>
          <a:p>
            <a:r>
              <a:rPr lang="ru-RU" sz="2200" dirty="0">
                <a:latin typeface="Arial" panose="020B0604020202020204" pitchFamily="34" charset="0"/>
              </a:rPr>
              <a:t>о выздоровлении людей, снижении распространения коронавируса.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083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DBDB3A-6190-41B1-8707-B70316592309}"/>
              </a:ext>
            </a:extLst>
          </p:cNvPr>
          <p:cNvSpPr/>
          <p:nvPr/>
        </p:nvSpPr>
        <p:spPr>
          <a:xfrm>
            <a:off x="1515761" y="394606"/>
            <a:ext cx="97906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</a:rPr>
              <a:t>        </a:t>
            </a:r>
            <a:r>
              <a:rPr lang="ru-RU" sz="2200" dirty="0">
                <a:latin typeface="Arial" panose="020B0604020202020204" pitchFamily="34" charset="0"/>
              </a:rPr>
              <a:t>6. Обеспечьте детям благоприятную позитивную образовательную среду, свободную от стрессов, вызванных стремлением к академическим успехам. Сконцентрируйтесь на сохранении здоровья детей, их психологического и социального благополучия.</a:t>
            </a:r>
            <a:endParaRPr lang="ru-RU" sz="2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73949E-3989-4F24-9D6F-185934CF2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35" y="1841156"/>
            <a:ext cx="8192529" cy="4744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3079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594356B-73DB-41FB-B8AD-0D57C7C227FD}"/>
              </a:ext>
            </a:extLst>
          </p:cNvPr>
          <p:cNvSpPr/>
          <p:nvPr/>
        </p:nvSpPr>
        <p:spPr>
          <a:xfrm>
            <a:off x="799070" y="2309053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Часть из них начинают чувствовать себя брошенными и одинокими, если не видят обратной связи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FE7C63-EC46-4F1C-9043-AF9D53C382A4}"/>
              </a:ext>
            </a:extLst>
          </p:cNvPr>
          <p:cNvSpPr/>
          <p:nvPr/>
        </p:nvSpPr>
        <p:spPr>
          <a:xfrm>
            <a:off x="1812324" y="703931"/>
            <a:ext cx="95188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Обязательно реагируйте на письма. Игнорирование (даже если оно происходит из-за большой загрузки педагога) — это травмирующий фактор для многих детей.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158ABC-EF7E-4078-A1FE-396156401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70" y="2960130"/>
            <a:ext cx="3862859" cy="41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6586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</TotalTime>
  <Words>331</Words>
  <Application>Microsoft Office PowerPoint</Application>
  <PresentationFormat>Широкоэкранный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Trebuchet MS</vt:lpstr>
      <vt:lpstr>Wingdings 3</vt:lpstr>
      <vt:lpstr>Аспект</vt:lpstr>
      <vt:lpstr>Психолого-педагогические рекомендации учителям  на время карантина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Антонина</dc:creator>
  <cp:lastModifiedBy>Антонина</cp:lastModifiedBy>
  <cp:revision>7</cp:revision>
  <dcterms:created xsi:type="dcterms:W3CDTF">2020-04-10T02:41:45Z</dcterms:created>
  <dcterms:modified xsi:type="dcterms:W3CDTF">2020-04-10T03:28:47Z</dcterms:modified>
</cp:coreProperties>
</file>