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88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71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B8-7015-4088-B10F-BC8A0075CAD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42AB459-0147-4E3E-B73E-62597409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6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B8-7015-4088-B10F-BC8A0075CAD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2AB459-0147-4E3E-B73E-62597409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7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B8-7015-4088-B10F-BC8A0075CAD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2AB459-0147-4E3E-B73E-6259740921A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0447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B8-7015-4088-B10F-BC8A0075CAD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2AB459-0147-4E3E-B73E-62597409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990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B8-7015-4088-B10F-BC8A0075CAD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2AB459-0147-4E3E-B73E-6259740921A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4058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B8-7015-4088-B10F-BC8A0075CAD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2AB459-0147-4E3E-B73E-62597409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17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B8-7015-4088-B10F-BC8A0075CAD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B459-0147-4E3E-B73E-62597409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460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B8-7015-4088-B10F-BC8A0075CAD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B459-0147-4E3E-B73E-62597409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3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B8-7015-4088-B10F-BC8A0075CAD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B459-0147-4E3E-B73E-62597409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0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B8-7015-4088-B10F-BC8A0075CAD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2AB459-0147-4E3E-B73E-62597409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0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B8-7015-4088-B10F-BC8A0075CAD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2AB459-0147-4E3E-B73E-62597409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0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B8-7015-4088-B10F-BC8A0075CAD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2AB459-0147-4E3E-B73E-62597409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74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B8-7015-4088-B10F-BC8A0075CAD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B459-0147-4E3E-B73E-62597409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7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B8-7015-4088-B10F-BC8A0075CAD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B459-0147-4E3E-B73E-62597409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4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B8-7015-4088-B10F-BC8A0075CAD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B459-0147-4E3E-B73E-62597409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7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B8-7015-4088-B10F-BC8A0075CAD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2AB459-0147-4E3E-B73E-62597409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DF3B8-7015-4088-B10F-BC8A0075CAD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42AB459-0147-4E3E-B73E-62597409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73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covid19.rosminzdrav.ru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61E52-E453-48BD-B1DD-BA01932C3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0165" y="1760837"/>
            <a:ext cx="8915399" cy="2262781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Советы и рекомендации для учеников и родителей на время карантина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6D22EA-CBE0-4C17-A1CA-31D29A60A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9092" y="4777379"/>
            <a:ext cx="3015520" cy="1126283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Аминева</a:t>
            </a:r>
            <a:r>
              <a:rPr lang="ru-RU" dirty="0">
                <a:solidFill>
                  <a:schemeClr val="tx1"/>
                </a:solidFill>
              </a:rPr>
              <a:t> А.В.</a:t>
            </a:r>
          </a:p>
          <a:p>
            <a:r>
              <a:rPr lang="ru-RU" dirty="0">
                <a:solidFill>
                  <a:schemeClr val="tx1"/>
                </a:solidFill>
              </a:rPr>
              <a:t>Педагог-психолог</a:t>
            </a:r>
          </a:p>
          <a:p>
            <a:r>
              <a:rPr lang="ru-RU" dirty="0">
                <a:solidFill>
                  <a:schemeClr val="tx1"/>
                </a:solidFill>
              </a:rPr>
              <a:t> МОУ Даурская СОШ</a:t>
            </a:r>
          </a:p>
        </p:txBody>
      </p:sp>
    </p:spTree>
    <p:extLst>
      <p:ext uri="{BB962C8B-B14F-4D97-AF65-F5344CB8AC3E}">
        <p14:creationId xmlns:p14="http://schemas.microsoft.com/office/powerpoint/2010/main" val="1358087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135254-AA35-425B-88BB-DAB73ECB58FB}"/>
              </a:ext>
            </a:extLst>
          </p:cNvPr>
          <p:cNvSpPr/>
          <p:nvPr/>
        </p:nvSpPr>
        <p:spPr>
          <a:xfrm>
            <a:off x="755561" y="674400"/>
            <a:ext cx="509144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      11. Установите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привычный режим дня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для себя и ребенка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(сон-бодрствование, время начала уроков, их продолжительность, «переменки» и пр.). Резкие изменения режима дня могут вызвать перестройки адаптивных возможностей и привести к стрессу. Планируйте предстоящий день заранее.  В конце каждого дня обсуждайте с ребёнком учебные успехи и неудачи за день. Стройте планы на завтра. Совместно ищите решения в спорных ситуациях. Хвалите, поддерживайте и обнимайте.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B016F5-485D-4732-8B91-960C7E37D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78" y="893258"/>
            <a:ext cx="6646422" cy="55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39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099FF9-1BAD-422B-AA9D-DC5EEF141365}"/>
              </a:ext>
            </a:extLst>
          </p:cNvPr>
          <p:cNvSpPr/>
          <p:nvPr/>
        </p:nvSpPr>
        <p:spPr>
          <a:xfrm>
            <a:off x="2253803" y="2136339"/>
            <a:ext cx="7675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Единый общероссийский номер детского телефона доверия 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8-800-2000-122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6A0325-9C58-4125-8888-8862188059F0}"/>
              </a:ext>
            </a:extLst>
          </p:cNvPr>
          <p:cNvSpPr/>
          <p:nvPr/>
        </p:nvSpPr>
        <p:spPr>
          <a:xfrm>
            <a:off x="2253803" y="728795"/>
            <a:ext cx="7031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Телефон доверия </a:t>
            </a:r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CFE9F4-D417-4BE0-9033-384280E5F2EF}"/>
              </a:ext>
            </a:extLst>
          </p:cNvPr>
          <p:cNvSpPr/>
          <p:nvPr/>
        </p:nvSpPr>
        <p:spPr>
          <a:xfrm>
            <a:off x="2408349" y="3986333"/>
            <a:ext cx="736671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Интернет-ресурсы благотворительный проект        «Помогая другим — помогаешь себе». 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Психологи работают в будние дни, с 12:00 до 15:00 по московскому времени. 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Сайт: http://pomogaya-drugim.ru/ </a:t>
            </a:r>
          </a:p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pomogaya-drugim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33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815218-5FD0-46E1-A7A4-9C8E9EA7E7EA}"/>
              </a:ext>
            </a:extLst>
          </p:cNvPr>
          <p:cNvSpPr/>
          <p:nvPr/>
        </p:nvSpPr>
        <p:spPr>
          <a:xfrm>
            <a:off x="2253803" y="1622738"/>
            <a:ext cx="757277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Интернет-служба экстренной психологической помощи МЧС России Сервис бесплатной психологической помощи, где можно получить однократную консультацию или зарегистрироваться и завести личный кабинет, чтобы общаться с персональным консультантом. В личном кабинете проводится психодиагностическое тестирование, консультант рекомендует упражнения, чтобы справиться с проблемой. Плюс на сайте есть раздел со статьями консультантов службы. 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8-499-216-50-50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5B891C-49BE-4A2E-ACBF-76F9C4BA3D14}"/>
              </a:ext>
            </a:extLst>
          </p:cNvPr>
          <p:cNvSpPr/>
          <p:nvPr/>
        </p:nvSpPr>
        <p:spPr>
          <a:xfrm>
            <a:off x="3309870" y="742433"/>
            <a:ext cx="52674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Телефон горячей линии </a:t>
            </a:r>
          </a:p>
        </p:txBody>
      </p:sp>
    </p:spTree>
    <p:extLst>
      <p:ext uri="{BB962C8B-B14F-4D97-AF65-F5344CB8AC3E}">
        <p14:creationId xmlns:p14="http://schemas.microsoft.com/office/powerpoint/2010/main" val="2491001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9769B4-0C3E-4E01-8CCC-CB4DEDB7FCC5}"/>
              </a:ext>
            </a:extLst>
          </p:cNvPr>
          <p:cNvSpPr/>
          <p:nvPr/>
        </p:nvSpPr>
        <p:spPr>
          <a:xfrm>
            <a:off x="2245216" y="757887"/>
            <a:ext cx="770156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Общероссийская общественная организация «Федерация психологов образования России»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Помощь волонтеров Федерации психологов образования России: - профессиональные консультации членам Федерации психологов образования России, педагогическим работникам, специалистам, работающим с семьями и детьми, лицами пожилого возраста по вопросам психолого-педагогической поддержки в условиях распространения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инфекции, а также организации дистанционного режима обучения школьников и студентов; - психологическая помощь и поддержка гражданам, в том числе лицам пожилого возраста и семьям с детьми. 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Сайт: https://rospsy.ru/help</a:t>
            </a:r>
          </a:p>
        </p:txBody>
      </p:sp>
    </p:spTree>
    <p:extLst>
      <p:ext uri="{BB962C8B-B14F-4D97-AF65-F5344CB8AC3E}">
        <p14:creationId xmlns:p14="http://schemas.microsoft.com/office/powerpoint/2010/main" val="2314848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10246C-6557-4352-A6B7-961C33009F35}"/>
              </a:ext>
            </a:extLst>
          </p:cNvPr>
          <p:cNvSpPr/>
          <p:nvPr/>
        </p:nvSpPr>
        <p:spPr>
          <a:xfrm>
            <a:off x="2524259" y="723037"/>
            <a:ext cx="661974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Фонд поддержки детей, находящихся в трудной жизненной ситуации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Статьи, видео, инфографика и возможность получить бесплатно консультацию психолога и юриста. 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Сайт: портал «Я-родитель» www.ya-roditel.ru.</a:t>
            </a:r>
          </a:p>
        </p:txBody>
      </p:sp>
    </p:spTree>
    <p:extLst>
      <p:ext uri="{BB962C8B-B14F-4D97-AF65-F5344CB8AC3E}">
        <p14:creationId xmlns:p14="http://schemas.microsoft.com/office/powerpoint/2010/main" val="3459009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1CB961-4BD3-4BCA-82EB-F2952C6F7830}"/>
              </a:ext>
            </a:extLst>
          </p:cNvPr>
          <p:cNvSpPr/>
          <p:nvPr/>
        </p:nvSpPr>
        <p:spPr>
          <a:xfrm>
            <a:off x="2678806" y="751402"/>
            <a:ext cx="701898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Интернет-ресурсы Проект «Помощь рядом» организации «Врачи детям»,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которая занимается поддержкой семей и защищает права детей          Поддержка подростков и детей в трудной ситуации. На сайте проекта два раздела: для детей от 6 до 12 лет и для подростков. Они немного отличаются, но главное — возможность получить консультацию психолога в чате, написать письмо и найти телефоны, по которым можно позвонить. 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Чат работает с 11:00 до 23:00 по московскому времени.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Сайт: https://pomoschryadom.ru/ </a:t>
            </a:r>
          </a:p>
        </p:txBody>
      </p:sp>
    </p:spTree>
    <p:extLst>
      <p:ext uri="{BB962C8B-B14F-4D97-AF65-F5344CB8AC3E}">
        <p14:creationId xmlns:p14="http://schemas.microsoft.com/office/powerpoint/2010/main" val="3604580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B685AC-692B-4F77-B9B7-996CB5E5ECFF}"/>
              </a:ext>
            </a:extLst>
          </p:cNvPr>
          <p:cNvSpPr/>
          <p:nvPr/>
        </p:nvSpPr>
        <p:spPr>
          <a:xfrm>
            <a:off x="2774677" y="646841"/>
            <a:ext cx="6803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srgbClr val="FFC000"/>
                </a:solidFill>
              </a:rPr>
              <a:t>Рекомендации ученикам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8A2F955-6986-4C79-9DB0-919E3EC0A79F}"/>
              </a:ext>
            </a:extLst>
          </p:cNvPr>
          <p:cNvSpPr/>
          <p:nvPr/>
        </p:nvSpPr>
        <p:spPr>
          <a:xfrm>
            <a:off x="1754659" y="1581664"/>
            <a:ext cx="88103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</a:rPr>
              <a:t>           За последние несколько дней жизнь здорово изменилась, </a:t>
            </a:r>
          </a:p>
          <a:p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</a:rPr>
              <a:t>в школах вводят удаленную форму обучения, родители работают из дома, с друзьями сложно увидеться вживую. </a:t>
            </a:r>
          </a:p>
          <a:p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</a:rPr>
              <a:t>           В подобной ситуации очень важно попробовать сосредоточиться на возможностях, которые у тебя появились, вместо того чтобы думать о лишениях. Именно такой подход можно назвать оптимизмом. Ниже - несколько советов, которые помогут не упасть духом и не поддаться тревоге и в то же время отнестись к ситуации серьезно.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16031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93EF52-C1F5-407C-BD65-1BE71756C101}"/>
              </a:ext>
            </a:extLst>
          </p:cNvPr>
          <p:cNvSpPr/>
          <p:nvPr/>
        </p:nvSpPr>
        <p:spPr>
          <a:xfrm>
            <a:off x="2454875" y="789971"/>
            <a:ext cx="77518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</a:rPr>
              <a:t>1. Вероятность заболеть в возрасте от 0 до 19 лет очень маленькая. Дети и подростки почти не болеют коронавирусом или переносят его в очень легкой форме.</a:t>
            </a:r>
            <a:endParaRPr lang="ru-RU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CC85B6-3F2A-427E-BCD9-90672DD76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27" y="2293001"/>
            <a:ext cx="6000193" cy="3828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0825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747D1F-7FB7-4BB3-86AA-C10AEB711A52}"/>
              </a:ext>
            </a:extLst>
          </p:cNvPr>
          <p:cNvSpPr/>
          <p:nvPr/>
        </p:nvSpPr>
        <p:spPr>
          <a:xfrm>
            <a:off x="2417805" y="769536"/>
            <a:ext cx="79000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</a:rPr>
              <a:t>2. Несмотря на это, есть процедуры, которые могут помочь дополнительно снизить вероятность заразиться:</a:t>
            </a:r>
            <a:endParaRPr lang="ru-RU" sz="2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426A55-3C50-4292-A313-7D494A3725C8}"/>
              </a:ext>
            </a:extLst>
          </p:cNvPr>
          <p:cNvSpPr/>
          <p:nvPr/>
        </p:nvSpPr>
        <p:spPr>
          <a:xfrm>
            <a:off x="1182131" y="1806195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</a:rPr>
              <a:t>- мыть руки после улицы, перед едой, бороться с привычкой грызть ногти, если она есть (наконец-то теперь есть достойная мотивация),</a:t>
            </a:r>
          </a:p>
          <a:p>
            <a:r>
              <a:rPr lang="ru-RU" sz="2200" dirty="0">
                <a:latin typeface="Arial" panose="020B0604020202020204" pitchFamily="34" charset="0"/>
              </a:rPr>
              <a:t> - именно через руки вирус чаще всего попадает в организм человека; </a:t>
            </a:r>
          </a:p>
          <a:p>
            <a:r>
              <a:rPr lang="ru-RU" sz="2200" dirty="0">
                <a:latin typeface="Arial" panose="020B0604020202020204" pitchFamily="34" charset="0"/>
              </a:rPr>
              <a:t> - спать не меньше 7,5 часов; </a:t>
            </a:r>
          </a:p>
          <a:p>
            <a:r>
              <a:rPr lang="ru-RU" sz="2200" dirty="0">
                <a:latin typeface="Arial" panose="020B0604020202020204" pitchFamily="34" charset="0"/>
              </a:rPr>
              <a:t> - хорошо питаться; </a:t>
            </a:r>
          </a:p>
          <a:p>
            <a:r>
              <a:rPr lang="ru-RU" sz="2200" dirty="0">
                <a:latin typeface="Arial" panose="020B0604020202020204" pitchFamily="34" charset="0"/>
              </a:rPr>
              <a:t> - делать физическую зарядку (все это поможет поддержать и укрепить иммунитет).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7CFA3-31DF-4B56-B6A6-802F401C7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454" y="1538977"/>
            <a:ext cx="4423481" cy="520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2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F32277-FEBE-4AAC-A848-DCB4F9DAB67B}"/>
              </a:ext>
            </a:extLst>
          </p:cNvPr>
          <p:cNvSpPr/>
          <p:nvPr/>
        </p:nvSpPr>
        <p:spPr>
          <a:xfrm>
            <a:off x="852616" y="1862722"/>
            <a:ext cx="52433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</a:rPr>
              <a:t>Скучно..., но... Очень важно, чтобы ты понимал, сейчас не наступает апокалипсис, каким мы его знаем по фильмам про зомби; наоборот, нас просят меньше выходить из дома, чтобы предотвратить заражение большого количества людей. Например, в Китае, где люди очень серьезно к этому отнеслись, уже почти все заболевшие поправились и новых случаев заражения почти нет. Теперь и нам придется набраться терпения.</a:t>
            </a:r>
            <a:endParaRPr lang="ru-RU" sz="2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03F125-D531-4B7A-BDF7-535937900C9D}"/>
              </a:ext>
            </a:extLst>
          </p:cNvPr>
          <p:cNvSpPr/>
          <p:nvPr/>
        </p:nvSpPr>
        <p:spPr>
          <a:xfrm>
            <a:off x="1911179" y="518580"/>
            <a:ext cx="81472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</a:rPr>
              <a:t>3.Очень важно соблюдать режим самоизоляции. Да, приходится сидеть дома, не ходить в школу, не встречаться с друзьями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DA8338-1E94-4CC4-8E2B-2B5309BD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08" y="1993692"/>
            <a:ext cx="5136428" cy="413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756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C821E-0AAB-4581-9D64-8B57E307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72057"/>
            <a:ext cx="8911687" cy="1280890"/>
          </a:xfrm>
        </p:spPr>
        <p:txBody>
          <a:bodyPr/>
          <a:lstStyle/>
          <a:p>
            <a:r>
              <a:rPr lang="ru-RU" dirty="0"/>
              <a:t>            </a:t>
            </a:r>
            <a:r>
              <a:rPr lang="ru-RU" sz="4000" dirty="0">
                <a:solidFill>
                  <a:srgbClr val="FFC000"/>
                </a:solidFill>
              </a:rPr>
              <a:t>Рекомендации родителям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1192DA-412B-4E8C-AEDC-908572DC4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46" y="2268445"/>
            <a:ext cx="5037666" cy="377825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5FE3E2-032A-4406-8B5A-7ADA8A43CBAB}"/>
              </a:ext>
            </a:extLst>
          </p:cNvPr>
          <p:cNvSpPr/>
          <p:nvPr/>
        </p:nvSpPr>
        <p:spPr>
          <a:xfrm>
            <a:off x="763899" y="1437448"/>
            <a:ext cx="9307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</a:rPr>
              <a:t>1. Поддерживайте привычный ритм жизни семьи или создавайте новые семейные традиции (игры). </a:t>
            </a:r>
            <a:endParaRPr lang="ru-RU" sz="24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791D7BB-010D-4359-8FBE-8C0EA0CB48B4}"/>
              </a:ext>
            </a:extLst>
          </p:cNvPr>
          <p:cNvSpPr/>
          <p:nvPr/>
        </p:nvSpPr>
        <p:spPr>
          <a:xfrm>
            <a:off x="763899" y="2536448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</a:rPr>
              <a:t>            Обеспечьте вовлечение детей в  соответствующие возрасту домашние мероприятия, включая мероприятия по их обучению.  Старайтесь максимально использовать игровые формы.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489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4F0328-1244-43A6-81C5-BAB2F758CFC4}"/>
              </a:ext>
            </a:extLst>
          </p:cNvPr>
          <p:cNvSpPr/>
          <p:nvPr/>
        </p:nvSpPr>
        <p:spPr>
          <a:xfrm>
            <a:off x="1948249" y="710680"/>
            <a:ext cx="73811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</a:rPr>
              <a:t>4. Если ты большую часть дня отслеживаешь все новостные ленты, это только усиливает твое беспокойство и тревогу. </a:t>
            </a:r>
            <a:endParaRPr lang="ru-RU" sz="2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BB3565-21AD-4445-9DE8-32D4631A771B}"/>
              </a:ext>
            </a:extLst>
          </p:cNvPr>
          <p:cNvSpPr/>
          <p:nvPr/>
        </p:nvSpPr>
        <p:spPr>
          <a:xfrm>
            <a:off x="1161535" y="2866363"/>
            <a:ext cx="5029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hlinkClick r:id="rId2"/>
              </a:rPr>
              <a:t>Лучше поменять тактику, выбрать 1-2 ресурса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sz="2200" dirty="0">
                <a:latin typeface="Arial" panose="020B0604020202020204" pitchFamily="34" charset="0"/>
              </a:rPr>
              <a:t>которым ты или твои родители больше всего доверяют, и уделять этой новости 10 минут утром и 10 минут вечером.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B97147-8D36-4448-9A58-92426F67E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26" y="2177022"/>
            <a:ext cx="5469924" cy="41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40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9F4EE5-536A-4F69-B852-B5C7EB842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40" y="2053651"/>
            <a:ext cx="8880929" cy="4444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0729D1-DBC4-458D-B493-7F7BC2FDADE3}"/>
              </a:ext>
            </a:extLst>
          </p:cNvPr>
          <p:cNvSpPr/>
          <p:nvPr/>
        </p:nvSpPr>
        <p:spPr>
          <a:xfrm>
            <a:off x="2224216" y="812919"/>
            <a:ext cx="87403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</a:rPr>
              <a:t>5. Одно из лучших лекарств против тревоги - юмор. Многие ребята начали выкладывать свои видео и песни про то, как они переживают ситуацию с самоизоляцией. Может быть, и ты сможешь посмотреть на эту ситуацию под таким углом?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443240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AF3A49-B526-4764-8FC4-15308AE98522}"/>
              </a:ext>
            </a:extLst>
          </p:cNvPr>
          <p:cNvSpPr/>
          <p:nvPr/>
        </p:nvSpPr>
        <p:spPr>
          <a:xfrm>
            <a:off x="2096529" y="784821"/>
            <a:ext cx="86909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</a:rPr>
              <a:t>6. Если же тревожные мысли постоянно атакуют тебя, помни, что тревога - это не опасно, тебе не нужно думать о каждой тревожной мысли. </a:t>
            </a:r>
            <a:endParaRPr lang="ru-RU" sz="2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D41063-FE5A-4BE2-93E7-B242F2DD81AD}"/>
              </a:ext>
            </a:extLst>
          </p:cNvPr>
          <p:cNvSpPr/>
          <p:nvPr/>
        </p:nvSpPr>
        <p:spPr>
          <a:xfrm>
            <a:off x="1556950" y="2323069"/>
            <a:ext cx="254549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</a:rPr>
              <a:t>Представь их как проплывающие по небу облака и попробуй сосредоточиться на своих делах, более приятных или важных.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EA14B1-D84E-45A1-9B08-38275E95B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20" y="2159385"/>
            <a:ext cx="6995072" cy="393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9477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846FA8-81F6-4F3F-95ED-0B249BE8A412}"/>
              </a:ext>
            </a:extLst>
          </p:cNvPr>
          <p:cNvSpPr/>
          <p:nvPr/>
        </p:nvSpPr>
        <p:spPr>
          <a:xfrm>
            <a:off x="2298357" y="736393"/>
            <a:ext cx="848909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 Детском телефоне доверия </a:t>
            </a: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</a:rPr>
              <a:t>8-800-2000-122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Создан Фондом поддержки детей, находящихся в трудной жизненной ситуации совместно с субъектами Российской Федерации в сентябре 2010 года. В этом году Телефон доверия отметил 10 лет и на сегодняшний день на него поступило более 9,5 миллионов обращений, то есть в год примерно 1 млн детей и взрослых звонит на телефон доверия!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Кто может позвонить?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Любой ребенок и подросток, который столкнулся с любой проблемой или родитель (законный представитель), который столкнулся с проблемой в детско-родительских отношениях и трудностях в воспитании.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Платный ли звонок?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Нет, звонок любой продолжительности с любого телефона любого оператора и с любым тарифом бесплатный.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Могут ли меня вычислить? Узнает ли кто-то о моем звонке?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Анонимность и конфиденциальность - основные принципы телефона доверия. Ты (вы) можешь не представляться или представиться любым вымышленным именем. На телефоне доверия нет определителя номера и о твоем звонке никто никогда не узнает. Тайна обращения гарантируется. Но если твоя жизнь в опасности, тебе нужна помощь полиции или медиков - ты можешь довериться этим специалистам, назвать себя и свой адрес.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98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DA022D-4466-4F88-ADC4-33E41BE95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3388" y="1777285"/>
            <a:ext cx="5408612" cy="3734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rPr>
              <a:t>            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rPr>
              <a:t>При этом возможно обсуждать такие контакты, как регулярные телефонные или видео-вызовы, другие соответствующие возрасту коммуникации (например, социальные сети в зависимости от возраста ребенка) с ограничением времени.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0B8BDF-9FB8-4D5E-B727-38C30F54A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17" y="1987350"/>
            <a:ext cx="5408612" cy="4437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E2EE58-A037-4186-9E6E-8D46ACC9526E}"/>
              </a:ext>
            </a:extLst>
          </p:cNvPr>
          <p:cNvSpPr/>
          <p:nvPr/>
        </p:nvSpPr>
        <p:spPr>
          <a:xfrm>
            <a:off x="2216727" y="669289"/>
            <a:ext cx="8132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</a:rPr>
              <a:t>2. Насколько это возможно, поощряйте детей продолжать играть и общаться со своими сверстниками.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959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261B58-E4BB-4FAC-8897-3BE69BC14623}"/>
              </a:ext>
            </a:extLst>
          </p:cNvPr>
          <p:cNvSpPr/>
          <p:nvPr/>
        </p:nvSpPr>
        <p:spPr>
          <a:xfrm>
            <a:off x="1811627" y="461466"/>
            <a:ext cx="903238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3. Старайтесь регулярно общаться, разговаривать с ребенком на темы, связанные с его переживаниями, чувствами, эмоциями.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1690BE-C452-41E5-A359-33AB29751721}"/>
              </a:ext>
            </a:extLst>
          </p:cNvPr>
          <p:cNvSpPr/>
          <p:nvPr/>
        </p:nvSpPr>
        <p:spPr>
          <a:xfrm>
            <a:off x="737316" y="2302062"/>
            <a:ext cx="50662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Обязательно обсуждайте ближайшее и далекое будущее. </a:t>
            </a:r>
          </a:p>
          <a:p>
            <a:pPr lvl="0"/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Научите ребенка выражать свои эмоции в социально приемлемых формах (через активные виды спорта, физические нагрузки, через доверительный разговор с близкими, на листе бумаги).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DEAAC2-4EEB-4617-A59C-3B11E3D3B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42" y="2144960"/>
            <a:ext cx="6189411" cy="4251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835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386443-083F-401C-8BE3-25C4A15AD8CA}"/>
              </a:ext>
            </a:extLst>
          </p:cNvPr>
          <p:cNvSpPr/>
          <p:nvPr/>
        </p:nvSpPr>
        <p:spPr>
          <a:xfrm>
            <a:off x="1729477" y="413294"/>
            <a:ext cx="1008415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4. Объясните детям, что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вирус не является фактором этнической или национальной принадлежности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чтобы воспитывать чуткость и сострадание к беде тех, кто пострадал от вируса. 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5. В простой доступной форме предоставьте детям факты о том, что произошло, объясните, что происходит сейчас. Дайте четкую информацию детям о путях передачи коронавируса и как избежать заражения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6. Поощряйте физическую активность ребенка. 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16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0BD991-C4F8-4BA3-9DC4-D3ABAE4A8E45}"/>
              </a:ext>
            </a:extLst>
          </p:cNvPr>
          <p:cNvSpPr/>
          <p:nvPr/>
        </p:nvSpPr>
        <p:spPr>
          <a:xfrm>
            <a:off x="2269219" y="439705"/>
            <a:ext cx="64780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7. Поддерживайте и стимулируйте творческий ручной труд ребенка.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A66BAB-D699-4A6E-A6D1-7EA35B6C8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92" y="1887063"/>
            <a:ext cx="6466699" cy="418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8990483-A310-47D5-A657-DE06A1CC7650}"/>
              </a:ext>
            </a:extLst>
          </p:cNvPr>
          <p:cNvSpPr/>
          <p:nvPr/>
        </p:nvSpPr>
        <p:spPr>
          <a:xfrm>
            <a:off x="1044233" y="2171976"/>
            <a:ext cx="434018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Даже если Вам кажется, что, например, подросток     «впадает в детство» и ничего   полезного не делает (рисование, плетение «фенечек», украшение одежды, склеивание моделей), все это является своеобразной «разрядкой», несет успокоение.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17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3D9B3C-CC5A-4154-A62F-B9D35AD738C0}"/>
              </a:ext>
            </a:extLst>
          </p:cNvPr>
          <p:cNvSpPr/>
          <p:nvPr/>
        </p:nvSpPr>
        <p:spPr>
          <a:xfrm>
            <a:off x="1896938" y="702215"/>
            <a:ext cx="9062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8. Поощряйте ребенка к заботе о ближних (представителях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старшего поколения, младших детях, домашних питомцах).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3159C3-3E4D-4635-9449-68E68910A675}"/>
              </a:ext>
            </a:extLst>
          </p:cNvPr>
          <p:cNvSpPr/>
          <p:nvPr/>
        </p:nvSpPr>
        <p:spPr>
          <a:xfrm>
            <a:off x="579550" y="1922089"/>
            <a:ext cx="55164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   Приятные обязанности, ощущение, что «кто-то от меня зависит», «без меня не справится», «я нужен кому-то», являются дополнительным ресурсом для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совладания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с возможным стрессом. </a:t>
            </a:r>
            <a:endParaRPr lang="ru-RU" sz="2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0D78A0-FC4C-4817-8266-D071CEEB8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2089"/>
            <a:ext cx="5661355" cy="438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767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41422C-0960-40A4-8BEE-A9E6919CD3F8}"/>
              </a:ext>
            </a:extLst>
          </p:cNvPr>
          <p:cNvSpPr/>
          <p:nvPr/>
        </p:nvSpPr>
        <p:spPr>
          <a:xfrm>
            <a:off x="1760308" y="0"/>
            <a:ext cx="1065941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Очень важна организация рабочего места. </a:t>
            </a:r>
          </a:p>
          <a:p>
            <a:pPr lvl="0"/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lvl="0"/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Всё необходимое должно находиться в зоне доступности руки, </a:t>
            </a: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все гаджеты оставлять в другом помещении. </a:t>
            </a:r>
          </a:p>
          <a:p>
            <a:pPr lvl="0"/>
            <a:endParaRPr lang="ru-RU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DBD896-7BD0-481B-8CB3-A973CEC18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7" y="2317920"/>
            <a:ext cx="5744831" cy="4045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E193B6-EE91-4C6D-9415-892F259E5834}"/>
              </a:ext>
            </a:extLst>
          </p:cNvPr>
          <p:cNvSpPr/>
          <p:nvPr/>
        </p:nvSpPr>
        <p:spPr>
          <a:xfrm>
            <a:off x="6675550" y="2317920"/>
            <a:ext cx="513437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должен иметь возможность работать сосредоточенно, не отвлекаясь на внешние раздражители. </a:t>
            </a:r>
          </a:p>
          <a:p>
            <a:pPr lvl="0"/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Ограничьте доступ домочадцев и домашних животных к рабочему месту ребёнка.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63100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970263-BE44-451A-85F0-94281CBCB739}"/>
              </a:ext>
            </a:extLst>
          </p:cNvPr>
          <p:cNvSpPr/>
          <p:nvPr/>
        </p:nvSpPr>
        <p:spPr>
          <a:xfrm>
            <a:off x="691167" y="714888"/>
            <a:ext cx="595433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      10. Если дома оказались несколько человек, то важно, чтобы каждый имел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время для автономного существования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когда каждый занимается своими делами. Уметь быть отдельно — не менее важное умение, чем быть вместе. 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 Детям можно построить шалаш из простыней, легких одеял; родителям тоже стоит выделить территорию, чтобы остаться одним на время. 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   Правильное соотношение автономии и приятного совместного времяпровождения — важный фактор сохранения стабильности и благополучия в вашей семье.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6DC7B6-B97F-4A0C-AF3E-437EE9349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444543"/>
            <a:ext cx="5164428" cy="517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383065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385</TotalTime>
  <Words>1496</Words>
  <Application>Microsoft Office PowerPoint</Application>
  <PresentationFormat>Широкоэкранный</PresentationFormat>
  <Paragraphs>91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Легкий дым</vt:lpstr>
      <vt:lpstr> Советы и рекомендации для учеников и родителей на время карантина</vt:lpstr>
      <vt:lpstr>            Рекомендации родителям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педагогам</dc:title>
  <dc:creator>Антонина</dc:creator>
  <cp:lastModifiedBy>Антонина</cp:lastModifiedBy>
  <cp:revision>39</cp:revision>
  <dcterms:created xsi:type="dcterms:W3CDTF">2020-04-06T13:39:56Z</dcterms:created>
  <dcterms:modified xsi:type="dcterms:W3CDTF">2020-04-10T03:31:06Z</dcterms:modified>
</cp:coreProperties>
</file>