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5481300" cy="10801350"/>
  <p:notesSz cx="15481300" cy="10801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654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769350" y="0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A349A-E524-417C-9280-A1010CE2C3C6}" type="datetimeFigureOut">
              <a:rPr lang="ru-RU" smtClean="0"/>
              <a:pPr/>
              <a:t>22.09.2018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37113" y="809625"/>
            <a:ext cx="5807075" cy="4051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547813" y="5130800"/>
            <a:ext cx="1238567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60013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769350" y="10260013"/>
            <a:ext cx="6708775" cy="539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20E3-2699-43FB-9C88-913819315E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348418"/>
            <a:ext cx="13159105" cy="22682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6048756"/>
            <a:ext cx="10836909" cy="270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221E1F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065" y="2484310"/>
            <a:ext cx="6734365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2869" y="2484310"/>
            <a:ext cx="6734365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"/>
            <a:ext cx="15479991" cy="1437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5479991" cy="1079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1474" y="658653"/>
            <a:ext cx="131983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929" y="2166383"/>
            <a:ext cx="14407440" cy="739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221E1F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63642" y="10045255"/>
            <a:ext cx="4954015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4065" y="10045255"/>
            <a:ext cx="3560699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6" y="10045255"/>
            <a:ext cx="3560699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8. Шевроны, знаки, муфты</a:t>
            </a:r>
          </a:p>
        </p:txBody>
      </p:sp>
      <p:sp>
        <p:nvSpPr>
          <p:cNvPr id="3" name="object 3"/>
          <p:cNvSpPr/>
          <p:nvPr/>
        </p:nvSpPr>
        <p:spPr>
          <a:xfrm>
            <a:off x="9553358" y="1899350"/>
            <a:ext cx="5926632" cy="890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97944" y="6064860"/>
            <a:ext cx="2070511" cy="2980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4413" y="6151016"/>
            <a:ext cx="1849662" cy="2211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75" y="3188665"/>
            <a:ext cx="1958441" cy="1815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76017" y="3107339"/>
            <a:ext cx="4778594" cy="1958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536691" y="6073806"/>
            <a:ext cx="3502399" cy="262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9251" y="1437449"/>
            <a:ext cx="6330968" cy="9362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15479991" cy="1437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1. Логотип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6049" y="6641476"/>
            <a:ext cx="3271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Мон</a:t>
            </a:r>
            <a:r>
              <a:rPr sz="1800" spc="-70" dirty="0">
                <a:solidFill>
                  <a:srgbClr val="231F20"/>
                </a:solidFill>
                <a:latin typeface="Proxima Nova Rg"/>
                <a:cs typeface="Proxima Nova Rg"/>
              </a:rPr>
              <a:t>о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хромный логотип в 1 цвет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0885" y="8299334"/>
            <a:ext cx="6400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ED1C24"/>
                </a:solidFill>
                <a:latin typeface="Proxima Nova Rg"/>
                <a:cs typeface="Proxima Nova Rg"/>
              </a:rPr>
              <a:t>ВНИМАНИЕ!</a:t>
            </a:r>
            <a:endParaRPr sz="1400" dirty="0">
              <a:latin typeface="Proxima Nova Rg"/>
              <a:cs typeface="Proxima Nova Rg"/>
            </a:endParaRPr>
          </a:p>
          <a:p>
            <a:pPr marL="12700" marR="1436370">
              <a:lnSpc>
                <a:spcPct val="100000"/>
              </a:lnSpc>
            </a:pP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Запрещаются любые изменеия утве</a:t>
            </a:r>
            <a:r>
              <a:rPr sz="1400" i="1" spc="-55" dirty="0">
                <a:solidFill>
                  <a:srgbClr val="ED1C24"/>
                </a:solidFill>
                <a:latin typeface="Proxima Nova Rg"/>
                <a:cs typeface="Proxima Nova Rg"/>
              </a:rPr>
              <a:t>р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жденного логотипа: повороты, зер</a:t>
            </a:r>
            <a:r>
              <a:rPr sz="1400" i="1" spc="-5" dirty="0">
                <a:solidFill>
                  <a:srgbClr val="ED1C24"/>
                </a:solidFill>
                <a:latin typeface="Proxima Nova Rg"/>
                <a:cs typeface="Proxima Nova Rg"/>
              </a:rPr>
              <a:t>к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альное отобра</a:t>
            </a:r>
            <a:r>
              <a:rPr sz="1400" i="1" spc="-5" dirty="0">
                <a:solidFill>
                  <a:srgbClr val="ED1C24"/>
                </a:solidFill>
                <a:latin typeface="Proxima Nova Rg"/>
                <a:cs typeface="Proxima Nova Rg"/>
              </a:rPr>
              <a:t>ж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ени</a:t>
            </a:r>
            <a:r>
              <a:rPr sz="1400" i="1" spc="-10" dirty="0">
                <a:solidFill>
                  <a:srgbClr val="ED1C24"/>
                </a:solidFill>
                <a:latin typeface="Proxima Nova Rg"/>
                <a:cs typeface="Proxima Nova Rg"/>
              </a:rPr>
              <a:t>е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, изменение пропорций</a:t>
            </a:r>
            <a:endParaRPr sz="14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и </a:t>
            </a:r>
            <a:r>
              <a:rPr sz="1400" i="1" spc="-5" dirty="0">
                <a:solidFill>
                  <a:srgbClr val="ED1C24"/>
                </a:solidFill>
                <a:latin typeface="Proxima Nova Rg"/>
                <a:cs typeface="Proxima Nova Rg"/>
              </a:rPr>
              <a:t>к</a:t>
            </a:r>
            <a:r>
              <a:rPr sz="1400" i="1" dirty="0">
                <a:solidFill>
                  <a:srgbClr val="ED1C24"/>
                </a:solidFill>
                <a:latin typeface="Proxima Nova Rg"/>
                <a:cs typeface="Proxima Nova Rg"/>
              </a:rPr>
              <a:t>онструкции, и цветового решения (использование НЕ фирменных цветов).</a:t>
            </a:r>
            <a:endParaRPr sz="1400" dirty="0">
              <a:latin typeface="Proxima Nova Rg"/>
              <a:cs typeface="Proxima Nova Rg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5697" y="2437484"/>
            <a:ext cx="3755390" cy="3430904"/>
          </a:xfrm>
          <a:custGeom>
            <a:avLst/>
            <a:gdLst/>
            <a:ahLst/>
            <a:cxnLst/>
            <a:rect l="l" t="t" r="r" b="b"/>
            <a:pathLst>
              <a:path w="3755390" h="3430904">
                <a:moveTo>
                  <a:pt x="1897047" y="2713786"/>
                </a:moveTo>
                <a:lnTo>
                  <a:pt x="1023048" y="2713786"/>
                </a:lnTo>
                <a:lnTo>
                  <a:pt x="918895" y="3430536"/>
                </a:lnTo>
                <a:lnTo>
                  <a:pt x="1897047" y="2713786"/>
                </a:lnTo>
                <a:close/>
              </a:path>
              <a:path w="3755390" h="3430904">
                <a:moveTo>
                  <a:pt x="964682" y="2781185"/>
                </a:moveTo>
                <a:lnTo>
                  <a:pt x="606526" y="2781185"/>
                </a:lnTo>
                <a:lnTo>
                  <a:pt x="508469" y="3308007"/>
                </a:lnTo>
                <a:lnTo>
                  <a:pt x="964682" y="2781185"/>
                </a:lnTo>
                <a:close/>
              </a:path>
              <a:path w="3755390" h="3430904">
                <a:moveTo>
                  <a:pt x="1589691" y="2135276"/>
                </a:moveTo>
                <a:lnTo>
                  <a:pt x="553440" y="2135276"/>
                </a:lnTo>
                <a:lnTo>
                  <a:pt x="0" y="3295777"/>
                </a:lnTo>
                <a:lnTo>
                  <a:pt x="606526" y="2781185"/>
                </a:lnTo>
                <a:lnTo>
                  <a:pt x="964682" y="2781185"/>
                </a:lnTo>
                <a:lnTo>
                  <a:pt x="1023048" y="2713786"/>
                </a:lnTo>
                <a:lnTo>
                  <a:pt x="1897047" y="2713786"/>
                </a:lnTo>
                <a:lnTo>
                  <a:pt x="2377361" y="2361831"/>
                </a:lnTo>
                <a:lnTo>
                  <a:pt x="1515821" y="2361831"/>
                </a:lnTo>
                <a:lnTo>
                  <a:pt x="1589691" y="2135276"/>
                </a:lnTo>
                <a:close/>
              </a:path>
              <a:path w="3755390" h="3430904">
                <a:moveTo>
                  <a:pt x="2822704" y="2282952"/>
                </a:moveTo>
                <a:lnTo>
                  <a:pt x="2485009" y="2282952"/>
                </a:lnTo>
                <a:lnTo>
                  <a:pt x="2520289" y="2303505"/>
                </a:lnTo>
                <a:lnTo>
                  <a:pt x="2677621" y="2398700"/>
                </a:lnTo>
                <a:lnTo>
                  <a:pt x="2719415" y="2423406"/>
                </a:lnTo>
                <a:lnTo>
                  <a:pt x="2760165" y="2446224"/>
                </a:lnTo>
                <a:lnTo>
                  <a:pt x="2799753" y="2467223"/>
                </a:lnTo>
                <a:lnTo>
                  <a:pt x="2838060" y="2486469"/>
                </a:lnTo>
                <a:lnTo>
                  <a:pt x="2874968" y="2504029"/>
                </a:lnTo>
                <a:lnTo>
                  <a:pt x="2910356" y="2519970"/>
                </a:lnTo>
                <a:lnTo>
                  <a:pt x="2976100" y="2547263"/>
                </a:lnTo>
                <a:lnTo>
                  <a:pt x="3034341" y="2568886"/>
                </a:lnTo>
                <a:lnTo>
                  <a:pt x="3084127" y="2585374"/>
                </a:lnTo>
                <a:lnTo>
                  <a:pt x="3124506" y="2597265"/>
                </a:lnTo>
                <a:lnTo>
                  <a:pt x="3165356" y="2607653"/>
                </a:lnTo>
                <a:lnTo>
                  <a:pt x="3179686" y="2610713"/>
                </a:lnTo>
                <a:lnTo>
                  <a:pt x="3101708" y="2361831"/>
                </a:lnTo>
                <a:lnTo>
                  <a:pt x="2931655" y="2361831"/>
                </a:lnTo>
                <a:lnTo>
                  <a:pt x="2822704" y="2282952"/>
                </a:lnTo>
                <a:close/>
              </a:path>
              <a:path w="3755390" h="3430904">
                <a:moveTo>
                  <a:pt x="2223744" y="1849310"/>
                </a:moveTo>
                <a:lnTo>
                  <a:pt x="1515821" y="2361831"/>
                </a:lnTo>
                <a:lnTo>
                  <a:pt x="2377361" y="2361831"/>
                </a:lnTo>
                <a:lnTo>
                  <a:pt x="2485009" y="2282952"/>
                </a:lnTo>
                <a:lnTo>
                  <a:pt x="2822704" y="2282952"/>
                </a:lnTo>
                <a:lnTo>
                  <a:pt x="2223744" y="1849310"/>
                </a:lnTo>
                <a:close/>
              </a:path>
              <a:path w="3755390" h="3430904">
                <a:moveTo>
                  <a:pt x="3116716" y="1400035"/>
                </a:moveTo>
                <a:lnTo>
                  <a:pt x="2844342" y="1400035"/>
                </a:lnTo>
                <a:lnTo>
                  <a:pt x="2661259" y="1532547"/>
                </a:lnTo>
                <a:lnTo>
                  <a:pt x="2931655" y="2361831"/>
                </a:lnTo>
                <a:lnTo>
                  <a:pt x="3101708" y="2361831"/>
                </a:lnTo>
                <a:lnTo>
                  <a:pt x="2858350" y="1585112"/>
                </a:lnTo>
                <a:lnTo>
                  <a:pt x="3116716" y="1400035"/>
                </a:lnTo>
                <a:close/>
              </a:path>
              <a:path w="3755390" h="3430904">
                <a:moveTo>
                  <a:pt x="1228407" y="1128509"/>
                </a:moveTo>
                <a:lnTo>
                  <a:pt x="879398" y="1128509"/>
                </a:lnTo>
                <a:lnTo>
                  <a:pt x="784747" y="1375710"/>
                </a:lnTo>
                <a:lnTo>
                  <a:pt x="758698" y="1443294"/>
                </a:lnTo>
                <a:lnTo>
                  <a:pt x="737195" y="1498582"/>
                </a:lnTo>
                <a:lnTo>
                  <a:pt x="718768" y="1545298"/>
                </a:lnTo>
                <a:lnTo>
                  <a:pt x="701949" y="1587168"/>
                </a:lnTo>
                <a:lnTo>
                  <a:pt x="685269" y="1627916"/>
                </a:lnTo>
                <a:lnTo>
                  <a:pt x="667257" y="1671267"/>
                </a:lnTo>
                <a:lnTo>
                  <a:pt x="634530" y="1749323"/>
                </a:lnTo>
                <a:lnTo>
                  <a:pt x="616670" y="1790312"/>
                </a:lnTo>
                <a:lnTo>
                  <a:pt x="598257" y="1829733"/>
                </a:lnTo>
                <a:lnTo>
                  <a:pt x="579448" y="1867529"/>
                </a:lnTo>
                <a:lnTo>
                  <a:pt x="560404" y="1903641"/>
                </a:lnTo>
                <a:lnTo>
                  <a:pt x="541283" y="1938012"/>
                </a:lnTo>
                <a:lnTo>
                  <a:pt x="503445" y="2001300"/>
                </a:lnTo>
                <a:lnTo>
                  <a:pt x="467207" y="2056930"/>
                </a:lnTo>
                <a:lnTo>
                  <a:pt x="433838" y="2104441"/>
                </a:lnTo>
                <a:lnTo>
                  <a:pt x="404612" y="2143370"/>
                </a:lnTo>
                <a:lnTo>
                  <a:pt x="380798" y="2173254"/>
                </a:lnTo>
                <a:lnTo>
                  <a:pt x="354494" y="2204044"/>
                </a:lnTo>
                <a:lnTo>
                  <a:pt x="353288" y="2205367"/>
                </a:lnTo>
                <a:lnTo>
                  <a:pt x="553440" y="2135276"/>
                </a:lnTo>
                <a:lnTo>
                  <a:pt x="1589691" y="2135276"/>
                </a:lnTo>
                <a:lnTo>
                  <a:pt x="1786216" y="1532547"/>
                </a:lnTo>
                <a:lnTo>
                  <a:pt x="1603133" y="1400035"/>
                </a:lnTo>
                <a:lnTo>
                  <a:pt x="3116716" y="1400035"/>
                </a:lnTo>
                <a:lnTo>
                  <a:pt x="3385312" y="1207630"/>
                </a:lnTo>
                <a:lnTo>
                  <a:pt x="1337856" y="1207630"/>
                </a:lnTo>
                <a:lnTo>
                  <a:pt x="1228407" y="1128509"/>
                </a:lnTo>
                <a:close/>
              </a:path>
              <a:path w="3755390" h="3430904">
                <a:moveTo>
                  <a:pt x="2420340" y="1400035"/>
                </a:moveTo>
                <a:lnTo>
                  <a:pt x="2027262" y="1400035"/>
                </a:lnTo>
                <a:lnTo>
                  <a:pt x="1873326" y="1871548"/>
                </a:lnTo>
                <a:lnTo>
                  <a:pt x="2223744" y="1617827"/>
                </a:lnTo>
                <a:lnTo>
                  <a:pt x="2491420" y="1617827"/>
                </a:lnTo>
                <a:lnTo>
                  <a:pt x="2420340" y="1400035"/>
                </a:lnTo>
                <a:close/>
              </a:path>
              <a:path w="3755390" h="3430904">
                <a:moveTo>
                  <a:pt x="2491420" y="1617827"/>
                </a:moveTo>
                <a:lnTo>
                  <a:pt x="2223744" y="1617827"/>
                </a:lnTo>
                <a:lnTo>
                  <a:pt x="2574226" y="1871548"/>
                </a:lnTo>
                <a:lnTo>
                  <a:pt x="2491420" y="1617827"/>
                </a:lnTo>
                <a:close/>
              </a:path>
              <a:path w="3755390" h="3430904">
                <a:moveTo>
                  <a:pt x="2223744" y="796785"/>
                </a:moveTo>
                <a:lnTo>
                  <a:pt x="2089886" y="1207630"/>
                </a:lnTo>
                <a:lnTo>
                  <a:pt x="2357577" y="1207630"/>
                </a:lnTo>
                <a:lnTo>
                  <a:pt x="2223744" y="796785"/>
                </a:lnTo>
                <a:close/>
              </a:path>
              <a:path w="3755390" h="3430904">
                <a:moveTo>
                  <a:pt x="2223731" y="0"/>
                </a:moveTo>
                <a:lnTo>
                  <a:pt x="2057833" y="8749"/>
                </a:lnTo>
                <a:lnTo>
                  <a:pt x="1903542" y="33790"/>
                </a:lnTo>
                <a:lnTo>
                  <a:pt x="1760523" y="73314"/>
                </a:lnTo>
                <a:lnTo>
                  <a:pt x="1628440" y="125509"/>
                </a:lnTo>
                <a:lnTo>
                  <a:pt x="1506960" y="188565"/>
                </a:lnTo>
                <a:lnTo>
                  <a:pt x="1395746" y="260672"/>
                </a:lnTo>
                <a:lnTo>
                  <a:pt x="1294463" y="340020"/>
                </a:lnTo>
                <a:lnTo>
                  <a:pt x="1202777" y="424799"/>
                </a:lnTo>
                <a:lnTo>
                  <a:pt x="1120352" y="513199"/>
                </a:lnTo>
                <a:lnTo>
                  <a:pt x="1046853" y="603408"/>
                </a:lnTo>
                <a:lnTo>
                  <a:pt x="981944" y="693618"/>
                </a:lnTo>
                <a:lnTo>
                  <a:pt x="925291" y="782017"/>
                </a:lnTo>
                <a:lnTo>
                  <a:pt x="876558" y="866796"/>
                </a:lnTo>
                <a:lnTo>
                  <a:pt x="835410" y="946144"/>
                </a:lnTo>
                <a:lnTo>
                  <a:pt x="801442" y="1018417"/>
                </a:lnTo>
                <a:lnTo>
                  <a:pt x="774530" y="1081308"/>
                </a:lnTo>
                <a:lnTo>
                  <a:pt x="754127" y="1133503"/>
                </a:lnTo>
                <a:lnTo>
                  <a:pt x="739968" y="1173026"/>
                </a:lnTo>
                <a:lnTo>
                  <a:pt x="729043" y="1206817"/>
                </a:lnTo>
                <a:lnTo>
                  <a:pt x="879398" y="1128509"/>
                </a:lnTo>
                <a:lnTo>
                  <a:pt x="1228407" y="1128509"/>
                </a:lnTo>
                <a:lnTo>
                  <a:pt x="1078306" y="1020000"/>
                </a:lnTo>
                <a:lnTo>
                  <a:pt x="1953348" y="1020000"/>
                </a:lnTo>
                <a:lnTo>
                  <a:pt x="2223744" y="190703"/>
                </a:lnTo>
                <a:lnTo>
                  <a:pt x="3148150" y="190703"/>
                </a:lnTo>
                <a:lnTo>
                  <a:pt x="3145427" y="182637"/>
                </a:lnTo>
                <a:lnTo>
                  <a:pt x="3110498" y="118889"/>
                </a:lnTo>
                <a:lnTo>
                  <a:pt x="3059239" y="72026"/>
                </a:lnTo>
                <a:lnTo>
                  <a:pt x="2985794" y="39449"/>
                </a:lnTo>
                <a:lnTo>
                  <a:pt x="2938922" y="27706"/>
                </a:lnTo>
                <a:lnTo>
                  <a:pt x="2884308" y="18561"/>
                </a:lnTo>
                <a:lnTo>
                  <a:pt x="2821219" y="11688"/>
                </a:lnTo>
                <a:lnTo>
                  <a:pt x="2748924" y="6764"/>
                </a:lnTo>
                <a:lnTo>
                  <a:pt x="2666690" y="3463"/>
                </a:lnTo>
                <a:lnTo>
                  <a:pt x="2573786" y="1461"/>
                </a:lnTo>
                <a:lnTo>
                  <a:pt x="2223731" y="0"/>
                </a:lnTo>
                <a:close/>
              </a:path>
              <a:path w="3755390" h="3430904">
                <a:moveTo>
                  <a:pt x="3734310" y="1016043"/>
                </a:moveTo>
                <a:lnTo>
                  <a:pt x="3521686" y="1016043"/>
                </a:lnTo>
                <a:lnTo>
                  <a:pt x="3536268" y="1016495"/>
                </a:lnTo>
                <a:lnTo>
                  <a:pt x="3549029" y="1017796"/>
                </a:lnTo>
                <a:lnTo>
                  <a:pt x="3584301" y="1034203"/>
                </a:lnTo>
                <a:lnTo>
                  <a:pt x="3600158" y="1075060"/>
                </a:lnTo>
                <a:lnTo>
                  <a:pt x="3603980" y="1126981"/>
                </a:lnTo>
                <a:lnTo>
                  <a:pt x="3604526" y="1201216"/>
                </a:lnTo>
                <a:lnTo>
                  <a:pt x="3617392" y="1191498"/>
                </a:lnTo>
                <a:lnTo>
                  <a:pt x="3653585" y="1157289"/>
                </a:lnTo>
                <a:lnTo>
                  <a:pt x="3685539" y="1116357"/>
                </a:lnTo>
                <a:lnTo>
                  <a:pt x="3712438" y="1069808"/>
                </a:lnTo>
                <a:lnTo>
                  <a:pt x="3733467" y="1018745"/>
                </a:lnTo>
                <a:lnTo>
                  <a:pt x="3734310" y="1016043"/>
                </a:lnTo>
                <a:close/>
              </a:path>
              <a:path w="3755390" h="3430904">
                <a:moveTo>
                  <a:pt x="3148150" y="190703"/>
                </a:moveTo>
                <a:lnTo>
                  <a:pt x="2223744" y="190703"/>
                </a:lnTo>
                <a:lnTo>
                  <a:pt x="2494140" y="1020000"/>
                </a:lnTo>
                <a:lnTo>
                  <a:pt x="3442728" y="1020000"/>
                </a:lnTo>
                <a:lnTo>
                  <a:pt x="3486575" y="1017140"/>
                </a:lnTo>
                <a:lnTo>
                  <a:pt x="3505162" y="1016303"/>
                </a:lnTo>
                <a:lnTo>
                  <a:pt x="3521686" y="1016043"/>
                </a:lnTo>
                <a:lnTo>
                  <a:pt x="3734310" y="1016043"/>
                </a:lnTo>
                <a:lnTo>
                  <a:pt x="3739031" y="1000912"/>
                </a:lnTo>
                <a:lnTo>
                  <a:pt x="3750964" y="945549"/>
                </a:lnTo>
                <a:lnTo>
                  <a:pt x="3754651" y="907497"/>
                </a:lnTo>
                <a:lnTo>
                  <a:pt x="3755123" y="888250"/>
                </a:lnTo>
                <a:lnTo>
                  <a:pt x="3751096" y="827426"/>
                </a:lnTo>
                <a:lnTo>
                  <a:pt x="3739572" y="772246"/>
                </a:lnTo>
                <a:lnTo>
                  <a:pt x="3721383" y="722438"/>
                </a:lnTo>
                <a:lnTo>
                  <a:pt x="3697363" y="677728"/>
                </a:lnTo>
                <a:lnTo>
                  <a:pt x="3668344" y="637843"/>
                </a:lnTo>
                <a:lnTo>
                  <a:pt x="3635160" y="602510"/>
                </a:lnTo>
                <a:lnTo>
                  <a:pt x="3598643" y="571456"/>
                </a:lnTo>
                <a:lnTo>
                  <a:pt x="3559628" y="544409"/>
                </a:lnTo>
                <a:lnTo>
                  <a:pt x="3518946" y="521094"/>
                </a:lnTo>
                <a:lnTo>
                  <a:pt x="3477431" y="501240"/>
                </a:lnTo>
                <a:lnTo>
                  <a:pt x="3435916" y="484572"/>
                </a:lnTo>
                <a:lnTo>
                  <a:pt x="3395234" y="470818"/>
                </a:lnTo>
                <a:lnTo>
                  <a:pt x="3356218" y="459705"/>
                </a:lnTo>
                <a:lnTo>
                  <a:pt x="3286518" y="444309"/>
                </a:lnTo>
                <a:lnTo>
                  <a:pt x="3233479" y="436199"/>
                </a:lnTo>
                <a:lnTo>
                  <a:pt x="3199739" y="432917"/>
                </a:lnTo>
                <a:lnTo>
                  <a:pt x="3189721" y="371172"/>
                </a:lnTo>
                <a:lnTo>
                  <a:pt x="3180013" y="315596"/>
                </a:lnTo>
                <a:lnTo>
                  <a:pt x="3169883" y="265865"/>
                </a:lnTo>
                <a:lnTo>
                  <a:pt x="3158598" y="221653"/>
                </a:lnTo>
                <a:lnTo>
                  <a:pt x="3148150" y="19070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41318" y="2308881"/>
            <a:ext cx="4298950" cy="3949700"/>
          </a:xfrm>
          <a:custGeom>
            <a:avLst/>
            <a:gdLst/>
            <a:ahLst/>
            <a:cxnLst/>
            <a:rect l="l" t="t" r="r" b="b"/>
            <a:pathLst>
              <a:path w="4298950" h="3949700">
                <a:moveTo>
                  <a:pt x="842255" y="2514600"/>
                </a:moveTo>
                <a:lnTo>
                  <a:pt x="688809" y="2514600"/>
                </a:lnTo>
                <a:lnTo>
                  <a:pt x="278993" y="3365500"/>
                </a:lnTo>
                <a:lnTo>
                  <a:pt x="0" y="3949700"/>
                </a:lnTo>
                <a:lnTo>
                  <a:pt x="494258" y="3530600"/>
                </a:lnTo>
                <a:lnTo>
                  <a:pt x="617692" y="3429000"/>
                </a:lnTo>
                <a:lnTo>
                  <a:pt x="404367" y="3429000"/>
                </a:lnTo>
                <a:lnTo>
                  <a:pt x="842255" y="2514600"/>
                </a:lnTo>
                <a:close/>
              </a:path>
              <a:path w="4298950" h="3949700">
                <a:moveTo>
                  <a:pt x="943933" y="3276600"/>
                </a:moveTo>
                <a:lnTo>
                  <a:pt x="802843" y="3276600"/>
                </a:lnTo>
                <a:lnTo>
                  <a:pt x="776262" y="3416300"/>
                </a:lnTo>
                <a:lnTo>
                  <a:pt x="682599" y="3924300"/>
                </a:lnTo>
                <a:lnTo>
                  <a:pt x="1100678" y="3441700"/>
                </a:lnTo>
                <a:lnTo>
                  <a:pt x="912837" y="3441700"/>
                </a:lnTo>
                <a:lnTo>
                  <a:pt x="943933" y="3276600"/>
                </a:lnTo>
                <a:close/>
              </a:path>
              <a:path w="4298950" h="3949700">
                <a:moveTo>
                  <a:pt x="1361648" y="3302000"/>
                </a:moveTo>
                <a:lnTo>
                  <a:pt x="1221701" y="3302000"/>
                </a:lnTo>
                <a:lnTo>
                  <a:pt x="1185824" y="3543300"/>
                </a:lnTo>
                <a:lnTo>
                  <a:pt x="1138161" y="3873500"/>
                </a:lnTo>
                <a:lnTo>
                  <a:pt x="1552073" y="3568700"/>
                </a:lnTo>
                <a:lnTo>
                  <a:pt x="1323276" y="3568700"/>
                </a:lnTo>
                <a:lnTo>
                  <a:pt x="1361648" y="3302000"/>
                </a:lnTo>
                <a:close/>
              </a:path>
              <a:path w="4298950" h="3949700">
                <a:moveTo>
                  <a:pt x="2889662" y="2413000"/>
                </a:moveTo>
                <a:lnTo>
                  <a:pt x="1323276" y="3568700"/>
                </a:lnTo>
                <a:lnTo>
                  <a:pt x="1552073" y="3568700"/>
                </a:lnTo>
                <a:lnTo>
                  <a:pt x="2897289" y="2578100"/>
                </a:lnTo>
                <a:lnTo>
                  <a:pt x="3159891" y="2578100"/>
                </a:lnTo>
                <a:lnTo>
                  <a:pt x="3143281" y="2565400"/>
                </a:lnTo>
                <a:lnTo>
                  <a:pt x="3056821" y="2514600"/>
                </a:lnTo>
                <a:lnTo>
                  <a:pt x="3014976" y="2489200"/>
                </a:lnTo>
                <a:lnTo>
                  <a:pt x="2980398" y="2476500"/>
                </a:lnTo>
                <a:lnTo>
                  <a:pt x="2940792" y="2451100"/>
                </a:lnTo>
                <a:lnTo>
                  <a:pt x="2914025" y="2438400"/>
                </a:lnTo>
                <a:lnTo>
                  <a:pt x="2889662" y="2413000"/>
                </a:lnTo>
                <a:close/>
              </a:path>
              <a:path w="4298950" h="3949700">
                <a:moveTo>
                  <a:pt x="1427429" y="2844800"/>
                </a:moveTo>
                <a:lnTo>
                  <a:pt x="912837" y="3441700"/>
                </a:lnTo>
                <a:lnTo>
                  <a:pt x="1100678" y="3441700"/>
                </a:lnTo>
                <a:lnTo>
                  <a:pt x="1221701" y="3302000"/>
                </a:lnTo>
                <a:lnTo>
                  <a:pt x="1361648" y="3302000"/>
                </a:lnTo>
                <a:lnTo>
                  <a:pt x="1427429" y="2844800"/>
                </a:lnTo>
                <a:close/>
              </a:path>
              <a:path w="4298950" h="3949700">
                <a:moveTo>
                  <a:pt x="1010907" y="2921000"/>
                </a:moveTo>
                <a:lnTo>
                  <a:pt x="404367" y="3429000"/>
                </a:lnTo>
                <a:lnTo>
                  <a:pt x="617692" y="3429000"/>
                </a:lnTo>
                <a:lnTo>
                  <a:pt x="802843" y="3276600"/>
                </a:lnTo>
                <a:lnTo>
                  <a:pt x="943933" y="3276600"/>
                </a:lnTo>
                <a:lnTo>
                  <a:pt x="1010907" y="2921000"/>
                </a:lnTo>
                <a:close/>
              </a:path>
              <a:path w="4298950" h="3949700">
                <a:moveTo>
                  <a:pt x="3159891" y="2578100"/>
                </a:moveTo>
                <a:lnTo>
                  <a:pt x="2897289" y="2578100"/>
                </a:lnTo>
                <a:lnTo>
                  <a:pt x="2998643" y="2641600"/>
                </a:lnTo>
                <a:lnTo>
                  <a:pt x="3025579" y="2667000"/>
                </a:lnTo>
                <a:lnTo>
                  <a:pt x="3067911" y="2692400"/>
                </a:lnTo>
                <a:lnTo>
                  <a:pt x="3109413" y="2705100"/>
                </a:lnTo>
                <a:lnTo>
                  <a:pt x="3149949" y="2730500"/>
                </a:lnTo>
                <a:lnTo>
                  <a:pt x="3189381" y="2755900"/>
                </a:lnTo>
                <a:lnTo>
                  <a:pt x="3227574" y="2768600"/>
                </a:lnTo>
                <a:lnTo>
                  <a:pt x="3264389" y="2781300"/>
                </a:lnTo>
                <a:lnTo>
                  <a:pt x="3299691" y="2794000"/>
                </a:lnTo>
                <a:lnTo>
                  <a:pt x="3333343" y="2819400"/>
                </a:lnTo>
                <a:lnTo>
                  <a:pt x="3365209" y="2819400"/>
                </a:lnTo>
                <a:lnTo>
                  <a:pt x="3395150" y="2832100"/>
                </a:lnTo>
                <a:lnTo>
                  <a:pt x="3423032" y="2844800"/>
                </a:lnTo>
                <a:lnTo>
                  <a:pt x="3448716" y="2857500"/>
                </a:lnTo>
                <a:lnTo>
                  <a:pt x="3472066" y="2857500"/>
                </a:lnTo>
                <a:lnTo>
                  <a:pt x="3492947" y="2870200"/>
                </a:lnTo>
                <a:lnTo>
                  <a:pt x="3526749" y="2870200"/>
                </a:lnTo>
                <a:lnTo>
                  <a:pt x="3539397" y="2882900"/>
                </a:lnTo>
                <a:lnTo>
                  <a:pt x="3558692" y="2882900"/>
                </a:lnTo>
                <a:lnTo>
                  <a:pt x="3785666" y="2921000"/>
                </a:lnTo>
                <a:lnTo>
                  <a:pt x="3728854" y="2743200"/>
                </a:lnTo>
                <a:lnTo>
                  <a:pt x="3552613" y="2743200"/>
                </a:lnTo>
                <a:lnTo>
                  <a:pt x="3524117" y="2730500"/>
                </a:lnTo>
                <a:lnTo>
                  <a:pt x="3474529" y="2730500"/>
                </a:lnTo>
                <a:lnTo>
                  <a:pt x="3452720" y="2717800"/>
                </a:lnTo>
                <a:lnTo>
                  <a:pt x="3432424" y="2717800"/>
                </a:lnTo>
                <a:lnTo>
                  <a:pt x="3413282" y="2705100"/>
                </a:lnTo>
                <a:lnTo>
                  <a:pt x="3394937" y="2705100"/>
                </a:lnTo>
                <a:lnTo>
                  <a:pt x="3377030" y="2692400"/>
                </a:lnTo>
                <a:lnTo>
                  <a:pt x="3359203" y="2692400"/>
                </a:lnTo>
                <a:lnTo>
                  <a:pt x="3341099" y="2679700"/>
                </a:lnTo>
                <a:lnTo>
                  <a:pt x="3322358" y="2679700"/>
                </a:lnTo>
                <a:lnTo>
                  <a:pt x="3302623" y="2667000"/>
                </a:lnTo>
                <a:lnTo>
                  <a:pt x="3281536" y="2654300"/>
                </a:lnTo>
                <a:lnTo>
                  <a:pt x="3258738" y="2641600"/>
                </a:lnTo>
                <a:lnTo>
                  <a:pt x="3233872" y="2628900"/>
                </a:lnTo>
                <a:lnTo>
                  <a:pt x="3206579" y="2603500"/>
                </a:lnTo>
                <a:lnTo>
                  <a:pt x="3176501" y="2590800"/>
                </a:lnTo>
                <a:lnTo>
                  <a:pt x="3159891" y="2578100"/>
                </a:lnTo>
                <a:close/>
              </a:path>
              <a:path w="4298950" h="3949700">
                <a:moveTo>
                  <a:pt x="2823642" y="927100"/>
                </a:moveTo>
                <a:lnTo>
                  <a:pt x="2628125" y="927100"/>
                </a:lnTo>
                <a:lnTo>
                  <a:pt x="2761957" y="1346200"/>
                </a:lnTo>
                <a:lnTo>
                  <a:pt x="3789692" y="1346200"/>
                </a:lnTo>
                <a:lnTo>
                  <a:pt x="3262731" y="1714500"/>
                </a:lnTo>
                <a:lnTo>
                  <a:pt x="3584054" y="2743200"/>
                </a:lnTo>
                <a:lnTo>
                  <a:pt x="3728854" y="2743200"/>
                </a:lnTo>
                <a:lnTo>
                  <a:pt x="3716680" y="2705100"/>
                </a:lnTo>
                <a:lnTo>
                  <a:pt x="3425316" y="1778000"/>
                </a:lnTo>
                <a:lnTo>
                  <a:pt x="3870020" y="1460500"/>
                </a:lnTo>
                <a:lnTo>
                  <a:pt x="4071129" y="1460500"/>
                </a:lnTo>
                <a:lnTo>
                  <a:pt x="4089412" y="1447800"/>
                </a:lnTo>
                <a:lnTo>
                  <a:pt x="4108118" y="1435100"/>
                </a:lnTo>
                <a:lnTo>
                  <a:pt x="4126122" y="1422400"/>
                </a:lnTo>
                <a:lnTo>
                  <a:pt x="4143395" y="1409700"/>
                </a:lnTo>
                <a:lnTo>
                  <a:pt x="4159910" y="1384300"/>
                </a:lnTo>
                <a:lnTo>
                  <a:pt x="4175640" y="1371600"/>
                </a:lnTo>
                <a:lnTo>
                  <a:pt x="4190556" y="1346200"/>
                </a:lnTo>
                <a:lnTo>
                  <a:pt x="4204630" y="1333500"/>
                </a:lnTo>
                <a:lnTo>
                  <a:pt x="4008907" y="1333500"/>
                </a:lnTo>
                <a:lnTo>
                  <a:pt x="4007850" y="1308100"/>
                </a:lnTo>
                <a:lnTo>
                  <a:pt x="4004817" y="1282700"/>
                </a:lnTo>
                <a:lnTo>
                  <a:pt x="4000015" y="1270000"/>
                </a:lnTo>
                <a:lnTo>
                  <a:pt x="3993651" y="1244600"/>
                </a:lnTo>
                <a:lnTo>
                  <a:pt x="3967258" y="1206500"/>
                </a:lnTo>
                <a:lnTo>
                  <a:pt x="3945649" y="1181100"/>
                </a:lnTo>
                <a:lnTo>
                  <a:pt x="3934260" y="1181100"/>
                </a:lnTo>
                <a:lnTo>
                  <a:pt x="3922759" y="1168400"/>
                </a:lnTo>
                <a:lnTo>
                  <a:pt x="3900247" y="1168400"/>
                </a:lnTo>
                <a:lnTo>
                  <a:pt x="3889649" y="1155700"/>
                </a:lnTo>
                <a:lnTo>
                  <a:pt x="2898521" y="1155700"/>
                </a:lnTo>
                <a:lnTo>
                  <a:pt x="2823642" y="927100"/>
                </a:lnTo>
                <a:close/>
              </a:path>
              <a:path w="4298950" h="3949700">
                <a:moveTo>
                  <a:pt x="1166451" y="1562100"/>
                </a:moveTo>
                <a:lnTo>
                  <a:pt x="1020902" y="1562100"/>
                </a:lnTo>
                <a:lnTo>
                  <a:pt x="1003113" y="1600200"/>
                </a:lnTo>
                <a:lnTo>
                  <a:pt x="985407" y="1651000"/>
                </a:lnTo>
                <a:lnTo>
                  <a:pt x="973765" y="1676400"/>
                </a:lnTo>
                <a:lnTo>
                  <a:pt x="951188" y="1727200"/>
                </a:lnTo>
                <a:lnTo>
                  <a:pt x="930018" y="1778000"/>
                </a:lnTo>
                <a:lnTo>
                  <a:pt x="915403" y="1816100"/>
                </a:lnTo>
                <a:lnTo>
                  <a:pt x="910818" y="1828800"/>
                </a:lnTo>
                <a:lnTo>
                  <a:pt x="894609" y="1866900"/>
                </a:lnTo>
                <a:lnTo>
                  <a:pt x="877921" y="1905000"/>
                </a:lnTo>
                <a:lnTo>
                  <a:pt x="860892" y="1943100"/>
                </a:lnTo>
                <a:lnTo>
                  <a:pt x="843665" y="1968500"/>
                </a:lnTo>
                <a:lnTo>
                  <a:pt x="826380" y="2006600"/>
                </a:lnTo>
                <a:lnTo>
                  <a:pt x="792197" y="2057400"/>
                </a:lnTo>
                <a:lnTo>
                  <a:pt x="759466" y="2108200"/>
                </a:lnTo>
                <a:lnTo>
                  <a:pt x="729313" y="2159000"/>
                </a:lnTo>
                <a:lnTo>
                  <a:pt x="715554" y="2171700"/>
                </a:lnTo>
                <a:lnTo>
                  <a:pt x="681236" y="2209800"/>
                </a:lnTo>
                <a:lnTo>
                  <a:pt x="665560" y="2235200"/>
                </a:lnTo>
                <a:lnTo>
                  <a:pt x="660305" y="2235200"/>
                </a:lnTo>
                <a:lnTo>
                  <a:pt x="656959" y="2247900"/>
                </a:lnTo>
                <a:lnTo>
                  <a:pt x="655662" y="2247900"/>
                </a:lnTo>
                <a:lnTo>
                  <a:pt x="276237" y="2654300"/>
                </a:lnTo>
                <a:lnTo>
                  <a:pt x="688809" y="2514600"/>
                </a:lnTo>
                <a:lnTo>
                  <a:pt x="842255" y="2514600"/>
                </a:lnTo>
                <a:lnTo>
                  <a:pt x="927399" y="2336800"/>
                </a:lnTo>
                <a:lnTo>
                  <a:pt x="757669" y="2336800"/>
                </a:lnTo>
                <a:lnTo>
                  <a:pt x="781128" y="2311400"/>
                </a:lnTo>
                <a:lnTo>
                  <a:pt x="802332" y="2286000"/>
                </a:lnTo>
                <a:lnTo>
                  <a:pt x="821492" y="2273300"/>
                </a:lnTo>
                <a:lnTo>
                  <a:pt x="838819" y="2247900"/>
                </a:lnTo>
                <a:lnTo>
                  <a:pt x="854525" y="2235200"/>
                </a:lnTo>
                <a:lnTo>
                  <a:pt x="868819" y="2209800"/>
                </a:lnTo>
                <a:lnTo>
                  <a:pt x="881914" y="2197100"/>
                </a:lnTo>
                <a:lnTo>
                  <a:pt x="894019" y="2184400"/>
                </a:lnTo>
                <a:lnTo>
                  <a:pt x="905346" y="2171700"/>
                </a:lnTo>
                <a:lnTo>
                  <a:pt x="916106" y="2146300"/>
                </a:lnTo>
                <a:lnTo>
                  <a:pt x="926510" y="2133600"/>
                </a:lnTo>
                <a:lnTo>
                  <a:pt x="936768" y="2108200"/>
                </a:lnTo>
                <a:lnTo>
                  <a:pt x="947091" y="2095500"/>
                </a:lnTo>
                <a:lnTo>
                  <a:pt x="957692" y="2070100"/>
                </a:lnTo>
                <a:lnTo>
                  <a:pt x="968779" y="2044700"/>
                </a:lnTo>
                <a:lnTo>
                  <a:pt x="980565" y="2019300"/>
                </a:lnTo>
                <a:lnTo>
                  <a:pt x="993260" y="1993900"/>
                </a:lnTo>
                <a:lnTo>
                  <a:pt x="1007075" y="1955800"/>
                </a:lnTo>
                <a:lnTo>
                  <a:pt x="1022222" y="1917700"/>
                </a:lnTo>
                <a:lnTo>
                  <a:pt x="1038910" y="1879600"/>
                </a:lnTo>
                <a:lnTo>
                  <a:pt x="1051976" y="1854200"/>
                </a:lnTo>
                <a:lnTo>
                  <a:pt x="1066033" y="1816100"/>
                </a:lnTo>
                <a:lnTo>
                  <a:pt x="1080901" y="1778000"/>
                </a:lnTo>
                <a:lnTo>
                  <a:pt x="1096401" y="1739900"/>
                </a:lnTo>
                <a:lnTo>
                  <a:pt x="1112354" y="1701800"/>
                </a:lnTo>
                <a:lnTo>
                  <a:pt x="1128579" y="1663700"/>
                </a:lnTo>
                <a:lnTo>
                  <a:pt x="1144897" y="1625600"/>
                </a:lnTo>
                <a:lnTo>
                  <a:pt x="1161129" y="1574800"/>
                </a:lnTo>
                <a:lnTo>
                  <a:pt x="1166451" y="1562100"/>
                </a:lnTo>
                <a:close/>
              </a:path>
              <a:path w="4298950" h="3949700">
                <a:moveTo>
                  <a:pt x="2431643" y="1536700"/>
                </a:moveTo>
                <a:lnTo>
                  <a:pt x="2007514" y="1536700"/>
                </a:lnTo>
                <a:lnTo>
                  <a:pt x="2190597" y="1663700"/>
                </a:lnTo>
                <a:lnTo>
                  <a:pt x="1920201" y="2501900"/>
                </a:lnTo>
                <a:lnTo>
                  <a:pt x="2593592" y="2006600"/>
                </a:lnTo>
                <a:lnTo>
                  <a:pt x="2277706" y="2006600"/>
                </a:lnTo>
                <a:lnTo>
                  <a:pt x="2431643" y="1536700"/>
                </a:lnTo>
                <a:close/>
              </a:path>
              <a:path w="4298950" h="3949700">
                <a:moveTo>
                  <a:pt x="2943559" y="1981200"/>
                </a:moveTo>
                <a:lnTo>
                  <a:pt x="2628125" y="1981200"/>
                </a:lnTo>
                <a:lnTo>
                  <a:pt x="3336036" y="2501900"/>
                </a:lnTo>
                <a:lnTo>
                  <a:pt x="3176256" y="2006600"/>
                </a:lnTo>
                <a:lnTo>
                  <a:pt x="2978607" y="2006600"/>
                </a:lnTo>
                <a:lnTo>
                  <a:pt x="2943559" y="1981200"/>
                </a:lnTo>
                <a:close/>
              </a:path>
              <a:path w="4298950" h="3949700">
                <a:moveTo>
                  <a:pt x="957808" y="2273300"/>
                </a:moveTo>
                <a:lnTo>
                  <a:pt x="757669" y="2336800"/>
                </a:lnTo>
                <a:lnTo>
                  <a:pt x="927399" y="2336800"/>
                </a:lnTo>
                <a:lnTo>
                  <a:pt x="957808" y="2273300"/>
                </a:lnTo>
                <a:close/>
              </a:path>
              <a:path w="4298950" h="3949700">
                <a:moveTo>
                  <a:pt x="2628125" y="1752600"/>
                </a:moveTo>
                <a:lnTo>
                  <a:pt x="2277706" y="2006600"/>
                </a:lnTo>
                <a:lnTo>
                  <a:pt x="2593592" y="2006600"/>
                </a:lnTo>
                <a:lnTo>
                  <a:pt x="2628125" y="1981200"/>
                </a:lnTo>
                <a:lnTo>
                  <a:pt x="2943559" y="1981200"/>
                </a:lnTo>
                <a:lnTo>
                  <a:pt x="2628125" y="1752600"/>
                </a:lnTo>
                <a:close/>
              </a:path>
              <a:path w="4298950" h="3949700">
                <a:moveTo>
                  <a:pt x="3248723" y="1536700"/>
                </a:moveTo>
                <a:lnTo>
                  <a:pt x="2824708" y="1536700"/>
                </a:lnTo>
                <a:lnTo>
                  <a:pt x="2978607" y="2006600"/>
                </a:lnTo>
                <a:lnTo>
                  <a:pt x="3176256" y="2006600"/>
                </a:lnTo>
                <a:lnTo>
                  <a:pt x="3065640" y="1663700"/>
                </a:lnTo>
                <a:lnTo>
                  <a:pt x="3248723" y="1536700"/>
                </a:lnTo>
                <a:close/>
              </a:path>
              <a:path w="4298950" h="3949700">
                <a:moveTo>
                  <a:pt x="1361674" y="626578"/>
                </a:moveTo>
                <a:lnTo>
                  <a:pt x="1340802" y="647700"/>
                </a:lnTo>
                <a:lnTo>
                  <a:pt x="1305392" y="698500"/>
                </a:lnTo>
                <a:lnTo>
                  <a:pt x="1272187" y="749300"/>
                </a:lnTo>
                <a:lnTo>
                  <a:pt x="1241142" y="800100"/>
                </a:lnTo>
                <a:lnTo>
                  <a:pt x="1212213" y="838200"/>
                </a:lnTo>
                <a:lnTo>
                  <a:pt x="1185353" y="889000"/>
                </a:lnTo>
                <a:lnTo>
                  <a:pt x="1160517" y="927100"/>
                </a:lnTo>
                <a:lnTo>
                  <a:pt x="1137661" y="977900"/>
                </a:lnTo>
                <a:lnTo>
                  <a:pt x="1116738" y="1016000"/>
                </a:lnTo>
                <a:lnTo>
                  <a:pt x="1097704" y="1054100"/>
                </a:lnTo>
                <a:lnTo>
                  <a:pt x="1080512" y="1092200"/>
                </a:lnTo>
                <a:lnTo>
                  <a:pt x="1065119" y="1130300"/>
                </a:lnTo>
                <a:lnTo>
                  <a:pt x="1051478" y="1155700"/>
                </a:lnTo>
                <a:lnTo>
                  <a:pt x="1039544" y="1193800"/>
                </a:lnTo>
                <a:lnTo>
                  <a:pt x="1029271" y="1219200"/>
                </a:lnTo>
                <a:lnTo>
                  <a:pt x="1020616" y="1244600"/>
                </a:lnTo>
                <a:lnTo>
                  <a:pt x="1013531" y="1257300"/>
                </a:lnTo>
                <a:lnTo>
                  <a:pt x="1007972" y="1282700"/>
                </a:lnTo>
                <a:lnTo>
                  <a:pt x="1003894" y="1295400"/>
                </a:lnTo>
                <a:lnTo>
                  <a:pt x="1001251" y="1295400"/>
                </a:lnTo>
                <a:lnTo>
                  <a:pt x="999997" y="1308100"/>
                </a:lnTo>
                <a:lnTo>
                  <a:pt x="909739" y="1612900"/>
                </a:lnTo>
                <a:lnTo>
                  <a:pt x="1020902" y="1562100"/>
                </a:lnTo>
                <a:lnTo>
                  <a:pt x="1166451" y="1562100"/>
                </a:lnTo>
                <a:lnTo>
                  <a:pt x="1177094" y="1536700"/>
                </a:lnTo>
                <a:lnTo>
                  <a:pt x="1192614" y="1498600"/>
                </a:lnTo>
                <a:lnTo>
                  <a:pt x="1207508" y="1460500"/>
                </a:lnTo>
                <a:lnTo>
                  <a:pt x="1221596" y="1422400"/>
                </a:lnTo>
                <a:lnTo>
                  <a:pt x="1246640" y="1358900"/>
                </a:lnTo>
                <a:lnTo>
                  <a:pt x="1251557" y="1346200"/>
                </a:lnTo>
                <a:lnTo>
                  <a:pt x="1133424" y="1346200"/>
                </a:lnTo>
                <a:lnTo>
                  <a:pt x="1183380" y="1168400"/>
                </a:lnTo>
                <a:lnTo>
                  <a:pt x="1229219" y="1016000"/>
                </a:lnTo>
                <a:lnTo>
                  <a:pt x="1272061" y="876300"/>
                </a:lnTo>
                <a:lnTo>
                  <a:pt x="1313027" y="749300"/>
                </a:lnTo>
                <a:lnTo>
                  <a:pt x="1353238" y="647700"/>
                </a:lnTo>
                <a:lnTo>
                  <a:pt x="1361674" y="626578"/>
                </a:lnTo>
                <a:close/>
              </a:path>
              <a:path w="4298950" h="3949700">
                <a:moveTo>
                  <a:pt x="4071129" y="1460500"/>
                </a:moveTo>
                <a:lnTo>
                  <a:pt x="3870020" y="1460500"/>
                </a:lnTo>
                <a:lnTo>
                  <a:pt x="3870020" y="1600200"/>
                </a:lnTo>
                <a:lnTo>
                  <a:pt x="4071129" y="1460500"/>
                </a:lnTo>
                <a:close/>
              </a:path>
              <a:path w="4298950" h="3949700">
                <a:moveTo>
                  <a:pt x="1283766" y="1257300"/>
                </a:moveTo>
                <a:lnTo>
                  <a:pt x="1133424" y="1346200"/>
                </a:lnTo>
                <a:lnTo>
                  <a:pt x="1251557" y="1346200"/>
                </a:lnTo>
                <a:lnTo>
                  <a:pt x="1266308" y="1308100"/>
                </a:lnTo>
                <a:lnTo>
                  <a:pt x="1283766" y="1257300"/>
                </a:lnTo>
                <a:close/>
              </a:path>
              <a:path w="4298950" h="3949700">
                <a:moveTo>
                  <a:pt x="2628125" y="330200"/>
                </a:moveTo>
                <a:lnTo>
                  <a:pt x="2357729" y="1155700"/>
                </a:lnTo>
                <a:lnTo>
                  <a:pt x="1482686" y="1155700"/>
                </a:lnTo>
                <a:lnTo>
                  <a:pt x="1742236" y="1346200"/>
                </a:lnTo>
                <a:lnTo>
                  <a:pt x="2494267" y="1346200"/>
                </a:lnTo>
                <a:lnTo>
                  <a:pt x="2628125" y="927100"/>
                </a:lnTo>
                <a:lnTo>
                  <a:pt x="2823642" y="927100"/>
                </a:lnTo>
                <a:lnTo>
                  <a:pt x="2628125" y="330200"/>
                </a:lnTo>
                <a:close/>
              </a:path>
              <a:path w="4298950" h="3949700">
                <a:moveTo>
                  <a:pt x="3379220" y="139700"/>
                </a:moveTo>
                <a:lnTo>
                  <a:pt x="2757914" y="139700"/>
                </a:lnTo>
                <a:lnTo>
                  <a:pt x="2875735" y="152400"/>
                </a:lnTo>
                <a:lnTo>
                  <a:pt x="2982151" y="165100"/>
                </a:lnTo>
                <a:lnTo>
                  <a:pt x="3077738" y="177800"/>
                </a:lnTo>
                <a:lnTo>
                  <a:pt x="3163070" y="203200"/>
                </a:lnTo>
                <a:lnTo>
                  <a:pt x="3238725" y="228600"/>
                </a:lnTo>
                <a:lnTo>
                  <a:pt x="3305277" y="254000"/>
                </a:lnTo>
                <a:lnTo>
                  <a:pt x="3363303" y="292100"/>
                </a:lnTo>
                <a:lnTo>
                  <a:pt x="3413377" y="317500"/>
                </a:lnTo>
                <a:lnTo>
                  <a:pt x="3456077" y="355600"/>
                </a:lnTo>
                <a:lnTo>
                  <a:pt x="3491978" y="381000"/>
                </a:lnTo>
                <a:lnTo>
                  <a:pt x="3521656" y="419100"/>
                </a:lnTo>
                <a:lnTo>
                  <a:pt x="3564643" y="469900"/>
                </a:lnTo>
                <a:lnTo>
                  <a:pt x="3589645" y="520700"/>
                </a:lnTo>
                <a:lnTo>
                  <a:pt x="3596841" y="546100"/>
                </a:lnTo>
                <a:lnTo>
                  <a:pt x="3601269" y="558800"/>
                </a:lnTo>
                <a:lnTo>
                  <a:pt x="3603503" y="558800"/>
                </a:lnTo>
                <a:lnTo>
                  <a:pt x="3604120" y="571500"/>
                </a:lnTo>
                <a:lnTo>
                  <a:pt x="3754629" y="571500"/>
                </a:lnTo>
                <a:lnTo>
                  <a:pt x="3818428" y="584200"/>
                </a:lnTo>
                <a:lnTo>
                  <a:pt x="3875147" y="584200"/>
                </a:lnTo>
                <a:lnTo>
                  <a:pt x="3925201" y="596900"/>
                </a:lnTo>
                <a:lnTo>
                  <a:pt x="3969007" y="596900"/>
                </a:lnTo>
                <a:lnTo>
                  <a:pt x="4006981" y="609600"/>
                </a:lnTo>
                <a:lnTo>
                  <a:pt x="4067102" y="635000"/>
                </a:lnTo>
                <a:lnTo>
                  <a:pt x="4108894" y="660400"/>
                </a:lnTo>
                <a:lnTo>
                  <a:pt x="4135691" y="711200"/>
                </a:lnTo>
                <a:lnTo>
                  <a:pt x="4144508" y="749300"/>
                </a:lnTo>
                <a:lnTo>
                  <a:pt x="4150826" y="774700"/>
                </a:lnTo>
                <a:lnTo>
                  <a:pt x="4155060" y="812800"/>
                </a:lnTo>
                <a:lnTo>
                  <a:pt x="4157629" y="863600"/>
                </a:lnTo>
                <a:lnTo>
                  <a:pt x="4158948" y="901700"/>
                </a:lnTo>
                <a:lnTo>
                  <a:pt x="4159434" y="965200"/>
                </a:lnTo>
                <a:lnTo>
                  <a:pt x="4159504" y="1028700"/>
                </a:lnTo>
                <a:lnTo>
                  <a:pt x="4159031" y="1041400"/>
                </a:lnTo>
                <a:lnTo>
                  <a:pt x="4157635" y="1066800"/>
                </a:lnTo>
                <a:lnTo>
                  <a:pt x="4155345" y="1079500"/>
                </a:lnTo>
                <a:lnTo>
                  <a:pt x="4152191" y="1104900"/>
                </a:lnTo>
                <a:lnTo>
                  <a:pt x="4148203" y="1117600"/>
                </a:lnTo>
                <a:lnTo>
                  <a:pt x="4143412" y="1130300"/>
                </a:lnTo>
                <a:lnTo>
                  <a:pt x="4137848" y="1155700"/>
                </a:lnTo>
                <a:lnTo>
                  <a:pt x="4131541" y="1168400"/>
                </a:lnTo>
                <a:lnTo>
                  <a:pt x="4124521" y="1193800"/>
                </a:lnTo>
                <a:lnTo>
                  <a:pt x="4116819" y="1206500"/>
                </a:lnTo>
                <a:lnTo>
                  <a:pt x="4108464" y="1219200"/>
                </a:lnTo>
                <a:lnTo>
                  <a:pt x="4099488" y="1231900"/>
                </a:lnTo>
                <a:lnTo>
                  <a:pt x="4089919" y="1257300"/>
                </a:lnTo>
                <a:lnTo>
                  <a:pt x="4057965" y="1295400"/>
                </a:lnTo>
                <a:lnTo>
                  <a:pt x="4034257" y="1320800"/>
                </a:lnTo>
                <a:lnTo>
                  <a:pt x="4021772" y="1320800"/>
                </a:lnTo>
                <a:lnTo>
                  <a:pt x="4008907" y="1333500"/>
                </a:lnTo>
                <a:lnTo>
                  <a:pt x="4204630" y="1333500"/>
                </a:lnTo>
                <a:lnTo>
                  <a:pt x="4217836" y="1308100"/>
                </a:lnTo>
                <a:lnTo>
                  <a:pt x="4230144" y="1282700"/>
                </a:lnTo>
                <a:lnTo>
                  <a:pt x="4241528" y="1270000"/>
                </a:lnTo>
                <a:lnTo>
                  <a:pt x="4261411" y="1219200"/>
                </a:lnTo>
                <a:lnTo>
                  <a:pt x="4277262" y="1168400"/>
                </a:lnTo>
                <a:lnTo>
                  <a:pt x="4288859" y="1117600"/>
                </a:lnTo>
                <a:lnTo>
                  <a:pt x="4292993" y="1104900"/>
                </a:lnTo>
                <a:lnTo>
                  <a:pt x="4295980" y="1079500"/>
                </a:lnTo>
                <a:lnTo>
                  <a:pt x="4297793" y="1054100"/>
                </a:lnTo>
                <a:lnTo>
                  <a:pt x="4298403" y="1028700"/>
                </a:lnTo>
                <a:lnTo>
                  <a:pt x="4295840" y="965200"/>
                </a:lnTo>
                <a:lnTo>
                  <a:pt x="4288377" y="914400"/>
                </a:lnTo>
                <a:lnTo>
                  <a:pt x="4276354" y="863600"/>
                </a:lnTo>
                <a:lnTo>
                  <a:pt x="4260111" y="812800"/>
                </a:lnTo>
                <a:lnTo>
                  <a:pt x="4239988" y="774700"/>
                </a:lnTo>
                <a:lnTo>
                  <a:pt x="4216325" y="736600"/>
                </a:lnTo>
                <a:lnTo>
                  <a:pt x="4189462" y="698500"/>
                </a:lnTo>
                <a:lnTo>
                  <a:pt x="4159738" y="660400"/>
                </a:lnTo>
                <a:lnTo>
                  <a:pt x="4127493" y="635000"/>
                </a:lnTo>
                <a:lnTo>
                  <a:pt x="4093068" y="596900"/>
                </a:lnTo>
                <a:lnTo>
                  <a:pt x="4056802" y="571500"/>
                </a:lnTo>
                <a:lnTo>
                  <a:pt x="4019036" y="546100"/>
                </a:lnTo>
                <a:lnTo>
                  <a:pt x="3980108" y="533400"/>
                </a:lnTo>
                <a:lnTo>
                  <a:pt x="3940360" y="508000"/>
                </a:lnTo>
                <a:lnTo>
                  <a:pt x="3779954" y="457200"/>
                </a:lnTo>
                <a:lnTo>
                  <a:pt x="3741199" y="444500"/>
                </a:lnTo>
                <a:lnTo>
                  <a:pt x="3703662" y="444500"/>
                </a:lnTo>
                <a:lnTo>
                  <a:pt x="3699243" y="431800"/>
                </a:lnTo>
                <a:lnTo>
                  <a:pt x="3694503" y="419100"/>
                </a:lnTo>
                <a:lnTo>
                  <a:pt x="3689434" y="419100"/>
                </a:lnTo>
                <a:lnTo>
                  <a:pt x="3684023" y="406400"/>
                </a:lnTo>
                <a:lnTo>
                  <a:pt x="3678260" y="393700"/>
                </a:lnTo>
                <a:lnTo>
                  <a:pt x="3672135" y="381000"/>
                </a:lnTo>
                <a:lnTo>
                  <a:pt x="3665636" y="381000"/>
                </a:lnTo>
                <a:lnTo>
                  <a:pt x="3658753" y="368300"/>
                </a:lnTo>
                <a:lnTo>
                  <a:pt x="3651475" y="355600"/>
                </a:lnTo>
                <a:lnTo>
                  <a:pt x="3643791" y="342900"/>
                </a:lnTo>
                <a:lnTo>
                  <a:pt x="3635691" y="330200"/>
                </a:lnTo>
                <a:lnTo>
                  <a:pt x="3627164" y="330200"/>
                </a:lnTo>
                <a:lnTo>
                  <a:pt x="3618199" y="317500"/>
                </a:lnTo>
                <a:lnTo>
                  <a:pt x="3608785" y="304800"/>
                </a:lnTo>
                <a:lnTo>
                  <a:pt x="3598911" y="292100"/>
                </a:lnTo>
                <a:lnTo>
                  <a:pt x="3588567" y="279400"/>
                </a:lnTo>
                <a:lnTo>
                  <a:pt x="3577743" y="279400"/>
                </a:lnTo>
                <a:lnTo>
                  <a:pt x="3566426" y="266700"/>
                </a:lnTo>
                <a:lnTo>
                  <a:pt x="3522516" y="228600"/>
                </a:lnTo>
                <a:lnTo>
                  <a:pt x="3488933" y="203200"/>
                </a:lnTo>
                <a:lnTo>
                  <a:pt x="3453856" y="177800"/>
                </a:lnTo>
                <a:lnTo>
                  <a:pt x="3417286" y="165100"/>
                </a:lnTo>
                <a:lnTo>
                  <a:pt x="3379220" y="139700"/>
                </a:lnTo>
                <a:close/>
              </a:path>
              <a:path w="4298950" h="3949700">
                <a:moveTo>
                  <a:pt x="1930154" y="156480"/>
                </a:moveTo>
                <a:lnTo>
                  <a:pt x="1866137" y="165100"/>
                </a:lnTo>
                <a:lnTo>
                  <a:pt x="1782274" y="190500"/>
                </a:lnTo>
                <a:lnTo>
                  <a:pt x="1707746" y="215900"/>
                </a:lnTo>
                <a:lnTo>
                  <a:pt x="1641430" y="241300"/>
                </a:lnTo>
                <a:lnTo>
                  <a:pt x="1582207" y="292100"/>
                </a:lnTo>
                <a:lnTo>
                  <a:pt x="1528955" y="330200"/>
                </a:lnTo>
                <a:lnTo>
                  <a:pt x="1480553" y="393700"/>
                </a:lnTo>
                <a:lnTo>
                  <a:pt x="1435880" y="469900"/>
                </a:lnTo>
                <a:lnTo>
                  <a:pt x="1393816" y="546100"/>
                </a:lnTo>
                <a:lnTo>
                  <a:pt x="1361674" y="626578"/>
                </a:lnTo>
                <a:lnTo>
                  <a:pt x="1391001" y="596900"/>
                </a:lnTo>
                <a:lnTo>
                  <a:pt x="1442908" y="533400"/>
                </a:lnTo>
                <a:lnTo>
                  <a:pt x="1496486" y="469900"/>
                </a:lnTo>
                <a:lnTo>
                  <a:pt x="1551699" y="419100"/>
                </a:lnTo>
                <a:lnTo>
                  <a:pt x="1608511" y="368300"/>
                </a:lnTo>
                <a:lnTo>
                  <a:pt x="1666887" y="317500"/>
                </a:lnTo>
                <a:lnTo>
                  <a:pt x="1726790" y="279400"/>
                </a:lnTo>
                <a:lnTo>
                  <a:pt x="1788184" y="241300"/>
                </a:lnTo>
                <a:lnTo>
                  <a:pt x="1851033" y="203200"/>
                </a:lnTo>
                <a:lnTo>
                  <a:pt x="1915301" y="165100"/>
                </a:lnTo>
                <a:lnTo>
                  <a:pt x="1930154" y="156480"/>
                </a:lnTo>
                <a:close/>
              </a:path>
              <a:path w="4298950" h="3949700">
                <a:moveTo>
                  <a:pt x="2861522" y="0"/>
                </a:moveTo>
                <a:lnTo>
                  <a:pt x="2476214" y="0"/>
                </a:lnTo>
                <a:lnTo>
                  <a:pt x="2185845" y="50800"/>
                </a:lnTo>
                <a:lnTo>
                  <a:pt x="2116260" y="76200"/>
                </a:lnTo>
                <a:lnTo>
                  <a:pt x="1980952" y="127000"/>
                </a:lnTo>
                <a:lnTo>
                  <a:pt x="1930154" y="156480"/>
                </a:lnTo>
                <a:lnTo>
                  <a:pt x="1960456" y="152400"/>
                </a:lnTo>
                <a:lnTo>
                  <a:pt x="2066350" y="139700"/>
                </a:lnTo>
                <a:lnTo>
                  <a:pt x="3379220" y="139700"/>
                </a:lnTo>
                <a:lnTo>
                  <a:pt x="3339659" y="127000"/>
                </a:lnTo>
                <a:lnTo>
                  <a:pt x="3298600" y="101600"/>
                </a:lnTo>
                <a:lnTo>
                  <a:pt x="3256043" y="88900"/>
                </a:lnTo>
                <a:lnTo>
                  <a:pt x="3166429" y="63500"/>
                </a:lnTo>
                <a:lnTo>
                  <a:pt x="3070810" y="38100"/>
                </a:lnTo>
                <a:lnTo>
                  <a:pt x="2969177" y="12700"/>
                </a:lnTo>
                <a:lnTo>
                  <a:pt x="2916103" y="12700"/>
                </a:lnTo>
                <a:lnTo>
                  <a:pt x="2861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89089" y="2869186"/>
            <a:ext cx="1012190" cy="767080"/>
          </a:xfrm>
          <a:custGeom>
            <a:avLst/>
            <a:gdLst/>
            <a:ahLst/>
            <a:cxnLst/>
            <a:rect l="l" t="t" r="r" b="b"/>
            <a:pathLst>
              <a:path w="1012189" h="767079">
                <a:moveTo>
                  <a:pt x="1008290" y="404547"/>
                </a:moveTo>
                <a:lnTo>
                  <a:pt x="701887" y="404547"/>
                </a:lnTo>
                <a:lnTo>
                  <a:pt x="730435" y="405433"/>
                </a:lnTo>
                <a:lnTo>
                  <a:pt x="755420" y="407980"/>
                </a:lnTo>
                <a:lnTo>
                  <a:pt x="795649" y="419120"/>
                </a:lnTo>
                <a:lnTo>
                  <a:pt x="835204" y="454937"/>
                </a:lnTo>
                <a:lnTo>
                  <a:pt x="850488" y="494658"/>
                </a:lnTo>
                <a:lnTo>
                  <a:pt x="859120" y="549534"/>
                </a:lnTo>
                <a:lnTo>
                  <a:pt x="863000" y="621696"/>
                </a:lnTo>
                <a:lnTo>
                  <a:pt x="863753" y="664924"/>
                </a:lnTo>
                <a:lnTo>
                  <a:pt x="864013" y="710416"/>
                </a:lnTo>
                <a:lnTo>
                  <a:pt x="864069" y="767003"/>
                </a:lnTo>
                <a:lnTo>
                  <a:pt x="869315" y="763244"/>
                </a:lnTo>
                <a:lnTo>
                  <a:pt x="874458" y="759040"/>
                </a:lnTo>
                <a:lnTo>
                  <a:pt x="879678" y="755053"/>
                </a:lnTo>
                <a:lnTo>
                  <a:pt x="891097" y="744908"/>
                </a:lnTo>
                <a:lnTo>
                  <a:pt x="923087" y="710416"/>
                </a:lnTo>
                <a:lnTo>
                  <a:pt x="951167" y="670515"/>
                </a:lnTo>
                <a:lnTo>
                  <a:pt x="974685" y="626086"/>
                </a:lnTo>
                <a:lnTo>
                  <a:pt x="992986" y="578005"/>
                </a:lnTo>
                <a:lnTo>
                  <a:pt x="1005417" y="527152"/>
                </a:lnTo>
                <a:lnTo>
                  <a:pt x="1011326" y="474404"/>
                </a:lnTo>
                <a:lnTo>
                  <a:pt x="1011732" y="456552"/>
                </a:lnTo>
                <a:lnTo>
                  <a:pt x="1008290" y="404547"/>
                </a:lnTo>
                <a:close/>
              </a:path>
              <a:path w="1012189" h="767079">
                <a:moveTo>
                  <a:pt x="456069" y="0"/>
                </a:moveTo>
                <a:lnTo>
                  <a:pt x="398849" y="26696"/>
                </a:lnTo>
                <a:lnTo>
                  <a:pt x="343796" y="57039"/>
                </a:lnTo>
                <a:lnTo>
                  <a:pt x="291064" y="90871"/>
                </a:lnTo>
                <a:lnTo>
                  <a:pt x="240809" y="128036"/>
                </a:lnTo>
                <a:lnTo>
                  <a:pt x="193187" y="168379"/>
                </a:lnTo>
                <a:lnTo>
                  <a:pt x="148353" y="211743"/>
                </a:lnTo>
                <a:lnTo>
                  <a:pt x="106461" y="257973"/>
                </a:lnTo>
                <a:lnTo>
                  <a:pt x="67668" y="306912"/>
                </a:lnTo>
                <a:lnTo>
                  <a:pt x="32129" y="358403"/>
                </a:lnTo>
                <a:lnTo>
                  <a:pt x="0" y="412292"/>
                </a:lnTo>
                <a:lnTo>
                  <a:pt x="547306" y="412292"/>
                </a:lnTo>
                <a:lnTo>
                  <a:pt x="633149" y="406694"/>
                </a:lnTo>
                <a:lnTo>
                  <a:pt x="669537" y="405056"/>
                </a:lnTo>
                <a:lnTo>
                  <a:pt x="701887" y="404547"/>
                </a:lnTo>
                <a:lnTo>
                  <a:pt x="1008290" y="404547"/>
                </a:lnTo>
                <a:lnTo>
                  <a:pt x="1007706" y="395726"/>
                </a:lnTo>
                <a:lnTo>
                  <a:pt x="996182" y="340545"/>
                </a:lnTo>
                <a:lnTo>
                  <a:pt x="977993" y="290735"/>
                </a:lnTo>
                <a:lnTo>
                  <a:pt x="953972" y="246024"/>
                </a:lnTo>
                <a:lnTo>
                  <a:pt x="924954" y="206139"/>
                </a:lnTo>
                <a:lnTo>
                  <a:pt x="891769" y="170806"/>
                </a:lnTo>
                <a:lnTo>
                  <a:pt x="855253" y="139752"/>
                </a:lnTo>
                <a:lnTo>
                  <a:pt x="816237" y="112705"/>
                </a:lnTo>
                <a:lnTo>
                  <a:pt x="775555" y="89391"/>
                </a:lnTo>
                <a:lnTo>
                  <a:pt x="734040" y="69537"/>
                </a:lnTo>
                <a:lnTo>
                  <a:pt x="692526" y="52870"/>
                </a:lnTo>
                <a:lnTo>
                  <a:pt x="651844" y="39116"/>
                </a:lnTo>
                <a:lnTo>
                  <a:pt x="612828" y="28004"/>
                </a:lnTo>
                <a:lnTo>
                  <a:pt x="543127" y="12609"/>
                </a:lnTo>
                <a:lnTo>
                  <a:pt x="490088" y="4500"/>
                </a:lnTo>
                <a:lnTo>
                  <a:pt x="456349" y="1219"/>
                </a:lnTo>
                <a:lnTo>
                  <a:pt x="456209" y="761"/>
                </a:lnTo>
                <a:lnTo>
                  <a:pt x="456069" y="0"/>
                </a:lnTo>
                <a:close/>
              </a:path>
            </a:pathLst>
          </a:custGeom>
          <a:solidFill>
            <a:srgbClr val="961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869480" y="2849601"/>
            <a:ext cx="451484" cy="198755"/>
          </a:xfrm>
          <a:custGeom>
            <a:avLst/>
            <a:gdLst/>
            <a:ahLst/>
            <a:cxnLst/>
            <a:rect l="l" t="t" r="r" b="b"/>
            <a:pathLst>
              <a:path w="451485" h="198755">
                <a:moveTo>
                  <a:pt x="154728" y="0"/>
                </a:moveTo>
                <a:lnTo>
                  <a:pt x="103163" y="894"/>
                </a:lnTo>
                <a:lnTo>
                  <a:pt x="51356" y="5260"/>
                </a:lnTo>
                <a:lnTo>
                  <a:pt x="0" y="13644"/>
                </a:lnTo>
                <a:lnTo>
                  <a:pt x="63465" y="46490"/>
                </a:lnTo>
                <a:lnTo>
                  <a:pt x="76078" y="53289"/>
                </a:lnTo>
                <a:lnTo>
                  <a:pt x="109384" y="72508"/>
                </a:lnTo>
                <a:lnTo>
                  <a:pt x="150851" y="100555"/>
                </a:lnTo>
                <a:lnTo>
                  <a:pt x="186907" y="128250"/>
                </a:lnTo>
                <a:lnTo>
                  <a:pt x="272808" y="198163"/>
                </a:lnTo>
                <a:lnTo>
                  <a:pt x="281495" y="188875"/>
                </a:lnTo>
                <a:lnTo>
                  <a:pt x="308233" y="161671"/>
                </a:lnTo>
                <a:lnTo>
                  <a:pt x="335961" y="135478"/>
                </a:lnTo>
                <a:lnTo>
                  <a:pt x="364651" y="110321"/>
                </a:lnTo>
                <a:lnTo>
                  <a:pt x="394271" y="86228"/>
                </a:lnTo>
                <a:lnTo>
                  <a:pt x="424791" y="63223"/>
                </a:lnTo>
                <a:lnTo>
                  <a:pt x="450875" y="44912"/>
                </a:lnTo>
                <a:lnTo>
                  <a:pt x="436290" y="40959"/>
                </a:lnTo>
                <a:lnTo>
                  <a:pt x="384745" y="28419"/>
                </a:lnTo>
                <a:lnTo>
                  <a:pt x="344753" y="20176"/>
                </a:lnTo>
                <a:lnTo>
                  <a:pt x="301064" y="12664"/>
                </a:lnTo>
                <a:lnTo>
                  <a:pt x="254369" y="6432"/>
                </a:lnTo>
                <a:lnTo>
                  <a:pt x="205360" y="2028"/>
                </a:lnTo>
                <a:lnTo>
                  <a:pt x="180204" y="683"/>
                </a:lnTo>
                <a:lnTo>
                  <a:pt x="154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54165" y="4541495"/>
            <a:ext cx="1976755" cy="1326515"/>
          </a:xfrm>
          <a:custGeom>
            <a:avLst/>
            <a:gdLst/>
            <a:ahLst/>
            <a:cxnLst/>
            <a:rect l="l" t="t" r="r" b="b"/>
            <a:pathLst>
              <a:path w="1976754" h="1326514">
                <a:moveTo>
                  <a:pt x="729900" y="609777"/>
                </a:moveTo>
                <a:lnTo>
                  <a:pt x="514578" y="609777"/>
                </a:lnTo>
                <a:lnTo>
                  <a:pt x="410425" y="1326527"/>
                </a:lnTo>
                <a:lnTo>
                  <a:pt x="1234408" y="722744"/>
                </a:lnTo>
                <a:lnTo>
                  <a:pt x="713486" y="722744"/>
                </a:lnTo>
                <a:lnTo>
                  <a:pt x="729900" y="609777"/>
                </a:lnTo>
                <a:close/>
              </a:path>
              <a:path w="1976754" h="1326514">
                <a:moveTo>
                  <a:pt x="806945" y="79552"/>
                </a:moveTo>
                <a:lnTo>
                  <a:pt x="97662" y="679284"/>
                </a:lnTo>
                <a:lnTo>
                  <a:pt x="0" y="1203998"/>
                </a:lnTo>
                <a:lnTo>
                  <a:pt x="514578" y="609777"/>
                </a:lnTo>
                <a:lnTo>
                  <a:pt x="729900" y="609777"/>
                </a:lnTo>
                <a:lnTo>
                  <a:pt x="806945" y="79552"/>
                </a:lnTo>
                <a:close/>
              </a:path>
              <a:path w="1976754" h="1326514">
                <a:moveTo>
                  <a:pt x="1702714" y="0"/>
                </a:moveTo>
                <a:lnTo>
                  <a:pt x="713486" y="722744"/>
                </a:lnTo>
                <a:lnTo>
                  <a:pt x="1234408" y="722744"/>
                </a:lnTo>
                <a:lnTo>
                  <a:pt x="1976551" y="178930"/>
                </a:lnTo>
                <a:lnTo>
                  <a:pt x="1702714" y="0"/>
                </a:lnTo>
                <a:close/>
              </a:path>
            </a:pathLst>
          </a:custGeom>
          <a:solidFill>
            <a:srgbClr val="961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509648" y="5295415"/>
            <a:ext cx="251460" cy="236854"/>
          </a:xfrm>
          <a:custGeom>
            <a:avLst/>
            <a:gdLst/>
            <a:ahLst/>
            <a:cxnLst/>
            <a:rect l="l" t="t" r="r" b="b"/>
            <a:pathLst>
              <a:path w="251460" h="236854">
                <a:moveTo>
                  <a:pt x="28130" y="83965"/>
                </a:moveTo>
                <a:lnTo>
                  <a:pt x="0" y="104424"/>
                </a:lnTo>
                <a:lnTo>
                  <a:pt x="95986" y="236606"/>
                </a:lnTo>
                <a:lnTo>
                  <a:pt x="124142" y="216146"/>
                </a:lnTo>
                <a:lnTo>
                  <a:pt x="83820" y="160647"/>
                </a:lnTo>
                <a:lnTo>
                  <a:pt x="105054" y="145280"/>
                </a:lnTo>
                <a:lnTo>
                  <a:pt x="225042" y="145280"/>
                </a:lnTo>
                <a:lnTo>
                  <a:pt x="231319" y="138954"/>
                </a:lnTo>
                <a:lnTo>
                  <a:pt x="232080" y="137948"/>
                </a:lnTo>
                <a:lnTo>
                  <a:pt x="172979" y="137948"/>
                </a:lnTo>
                <a:lnTo>
                  <a:pt x="162191" y="137494"/>
                </a:lnTo>
                <a:lnTo>
                  <a:pt x="156824" y="135920"/>
                </a:lnTo>
                <a:lnTo>
                  <a:pt x="65811" y="135920"/>
                </a:lnTo>
                <a:lnTo>
                  <a:pt x="28130" y="83965"/>
                </a:lnTo>
                <a:close/>
              </a:path>
              <a:path w="251460" h="236854">
                <a:moveTo>
                  <a:pt x="225042" y="145280"/>
                </a:moveTo>
                <a:lnTo>
                  <a:pt x="105054" y="145280"/>
                </a:lnTo>
                <a:lnTo>
                  <a:pt x="110898" y="150845"/>
                </a:lnTo>
                <a:lnTo>
                  <a:pt x="151205" y="169462"/>
                </a:lnTo>
                <a:lnTo>
                  <a:pt x="162530" y="170144"/>
                </a:lnTo>
                <a:lnTo>
                  <a:pt x="174204" y="169145"/>
                </a:lnTo>
                <a:lnTo>
                  <a:pt x="210586" y="155603"/>
                </a:lnTo>
                <a:lnTo>
                  <a:pt x="225042" y="145280"/>
                </a:lnTo>
                <a:close/>
              </a:path>
              <a:path w="251460" h="236854">
                <a:moveTo>
                  <a:pt x="231842" y="31983"/>
                </a:moveTo>
                <a:lnTo>
                  <a:pt x="166151" y="31983"/>
                </a:lnTo>
                <a:lnTo>
                  <a:pt x="177209" y="34116"/>
                </a:lnTo>
                <a:lnTo>
                  <a:pt x="187733" y="38895"/>
                </a:lnTo>
                <a:lnTo>
                  <a:pt x="216187" y="77761"/>
                </a:lnTo>
                <a:lnTo>
                  <a:pt x="217457" y="89197"/>
                </a:lnTo>
                <a:lnTo>
                  <a:pt x="215980" y="100489"/>
                </a:lnTo>
                <a:lnTo>
                  <a:pt x="183694" y="135678"/>
                </a:lnTo>
                <a:lnTo>
                  <a:pt x="172979" y="137948"/>
                </a:lnTo>
                <a:lnTo>
                  <a:pt x="232080" y="137948"/>
                </a:lnTo>
                <a:lnTo>
                  <a:pt x="250097" y="98664"/>
                </a:lnTo>
                <a:lnTo>
                  <a:pt x="250893" y="87420"/>
                </a:lnTo>
                <a:lnTo>
                  <a:pt x="250054" y="75882"/>
                </a:lnTo>
                <a:lnTo>
                  <a:pt x="247541" y="64136"/>
                </a:lnTo>
                <a:lnTo>
                  <a:pt x="243315" y="52270"/>
                </a:lnTo>
                <a:lnTo>
                  <a:pt x="237339" y="40370"/>
                </a:lnTo>
                <a:lnTo>
                  <a:pt x="231842" y="31983"/>
                </a:lnTo>
                <a:close/>
              </a:path>
              <a:path w="251460" h="236854">
                <a:moveTo>
                  <a:pt x="169446" y="0"/>
                </a:moveTo>
                <a:lnTo>
                  <a:pt x="122327" y="13394"/>
                </a:lnTo>
                <a:lnTo>
                  <a:pt x="93420" y="39967"/>
                </a:lnTo>
                <a:lnTo>
                  <a:pt x="79533" y="84761"/>
                </a:lnTo>
                <a:lnTo>
                  <a:pt x="80429" y="96604"/>
                </a:lnTo>
                <a:lnTo>
                  <a:pt x="83116" y="108421"/>
                </a:lnTo>
                <a:lnTo>
                  <a:pt x="87617" y="120071"/>
                </a:lnTo>
                <a:lnTo>
                  <a:pt x="65811" y="135920"/>
                </a:lnTo>
                <a:lnTo>
                  <a:pt x="156824" y="135920"/>
                </a:lnTo>
                <a:lnTo>
                  <a:pt x="151528" y="134367"/>
                </a:lnTo>
                <a:lnTo>
                  <a:pt x="141193" y="128619"/>
                </a:lnTo>
                <a:lnTo>
                  <a:pt x="114687" y="88370"/>
                </a:lnTo>
                <a:lnTo>
                  <a:pt x="114657" y="77529"/>
                </a:lnTo>
                <a:lnTo>
                  <a:pt x="117369" y="66718"/>
                </a:lnTo>
                <a:lnTo>
                  <a:pt x="143652" y="36192"/>
                </a:lnTo>
                <a:lnTo>
                  <a:pt x="166151" y="31983"/>
                </a:lnTo>
                <a:lnTo>
                  <a:pt x="231842" y="31983"/>
                </a:lnTo>
                <a:lnTo>
                  <a:pt x="229574" y="28523"/>
                </a:lnTo>
                <a:lnTo>
                  <a:pt x="191612" y="3280"/>
                </a:lnTo>
                <a:lnTo>
                  <a:pt x="180738" y="839"/>
                </a:lnTo>
                <a:lnTo>
                  <a:pt x="169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16366" y="5163274"/>
            <a:ext cx="215265" cy="219075"/>
          </a:xfrm>
          <a:custGeom>
            <a:avLst/>
            <a:gdLst/>
            <a:ahLst/>
            <a:cxnLst/>
            <a:rect l="l" t="t" r="r" b="b"/>
            <a:pathLst>
              <a:path w="215264" h="219075">
                <a:moveTo>
                  <a:pt x="28117" y="65900"/>
                </a:moveTo>
                <a:lnTo>
                  <a:pt x="0" y="86347"/>
                </a:lnTo>
                <a:lnTo>
                  <a:pt x="96037" y="218516"/>
                </a:lnTo>
                <a:lnTo>
                  <a:pt x="124142" y="198081"/>
                </a:lnTo>
                <a:lnTo>
                  <a:pt x="83896" y="142608"/>
                </a:lnTo>
                <a:lnTo>
                  <a:pt x="117990" y="117805"/>
                </a:lnTo>
                <a:lnTo>
                  <a:pt x="65887" y="117805"/>
                </a:lnTo>
                <a:lnTo>
                  <a:pt x="28117" y="65900"/>
                </a:lnTo>
                <a:close/>
              </a:path>
              <a:path w="215264" h="219075">
                <a:moveTo>
                  <a:pt x="189537" y="97243"/>
                </a:moveTo>
                <a:lnTo>
                  <a:pt x="146253" y="97243"/>
                </a:lnTo>
                <a:lnTo>
                  <a:pt x="186575" y="152679"/>
                </a:lnTo>
                <a:lnTo>
                  <a:pt x="214871" y="132118"/>
                </a:lnTo>
                <a:lnTo>
                  <a:pt x="189537" y="97243"/>
                </a:lnTo>
                <a:close/>
              </a:path>
              <a:path w="215264" h="219075">
                <a:moveTo>
                  <a:pt x="118897" y="0"/>
                </a:moveTo>
                <a:lnTo>
                  <a:pt x="90576" y="20548"/>
                </a:lnTo>
                <a:lnTo>
                  <a:pt x="128282" y="72466"/>
                </a:lnTo>
                <a:lnTo>
                  <a:pt x="65887" y="117805"/>
                </a:lnTo>
                <a:lnTo>
                  <a:pt x="117990" y="117805"/>
                </a:lnTo>
                <a:lnTo>
                  <a:pt x="146253" y="97243"/>
                </a:lnTo>
                <a:lnTo>
                  <a:pt x="189537" y="97243"/>
                </a:lnTo>
                <a:lnTo>
                  <a:pt x="118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898354" y="5091776"/>
            <a:ext cx="182245" cy="194945"/>
          </a:xfrm>
          <a:custGeom>
            <a:avLst/>
            <a:gdLst/>
            <a:ahLst/>
            <a:cxnLst/>
            <a:rect l="l" t="t" r="r" b="b"/>
            <a:pathLst>
              <a:path w="182244" h="194945">
                <a:moveTo>
                  <a:pt x="35229" y="0"/>
                </a:moveTo>
                <a:lnTo>
                  <a:pt x="0" y="25653"/>
                </a:lnTo>
                <a:lnTo>
                  <a:pt x="44881" y="194919"/>
                </a:lnTo>
                <a:lnTo>
                  <a:pt x="76961" y="171589"/>
                </a:lnTo>
                <a:lnTo>
                  <a:pt x="69024" y="143179"/>
                </a:lnTo>
                <a:lnTo>
                  <a:pt x="110821" y="112801"/>
                </a:lnTo>
                <a:lnTo>
                  <a:pt x="58800" y="112801"/>
                </a:lnTo>
                <a:lnTo>
                  <a:pt x="38061" y="40970"/>
                </a:lnTo>
                <a:lnTo>
                  <a:pt x="98489" y="40970"/>
                </a:lnTo>
                <a:lnTo>
                  <a:pt x="35229" y="0"/>
                </a:lnTo>
                <a:close/>
              </a:path>
              <a:path w="182244" h="194945">
                <a:moveTo>
                  <a:pt x="172791" y="101993"/>
                </a:moveTo>
                <a:lnTo>
                  <a:pt x="125691" y="101993"/>
                </a:lnTo>
                <a:lnTo>
                  <a:pt x="150075" y="118490"/>
                </a:lnTo>
                <a:lnTo>
                  <a:pt x="172791" y="101993"/>
                </a:lnTo>
                <a:close/>
              </a:path>
              <a:path w="182244" h="194945">
                <a:moveTo>
                  <a:pt x="98489" y="40970"/>
                </a:moveTo>
                <a:lnTo>
                  <a:pt x="38061" y="40970"/>
                </a:lnTo>
                <a:lnTo>
                  <a:pt x="99999" y="82867"/>
                </a:lnTo>
                <a:lnTo>
                  <a:pt x="58800" y="112801"/>
                </a:lnTo>
                <a:lnTo>
                  <a:pt x="110821" y="112801"/>
                </a:lnTo>
                <a:lnTo>
                  <a:pt x="125691" y="101993"/>
                </a:lnTo>
                <a:lnTo>
                  <a:pt x="172791" y="101993"/>
                </a:lnTo>
                <a:lnTo>
                  <a:pt x="182181" y="95173"/>
                </a:lnTo>
                <a:lnTo>
                  <a:pt x="98489" y="4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996865" y="4988879"/>
            <a:ext cx="147955" cy="189230"/>
          </a:xfrm>
          <a:custGeom>
            <a:avLst/>
            <a:gdLst/>
            <a:ahLst/>
            <a:cxnLst/>
            <a:rect l="l" t="t" r="r" b="b"/>
            <a:pathLst>
              <a:path w="147955" h="189229">
                <a:moveTo>
                  <a:pt x="97216" y="0"/>
                </a:moveTo>
                <a:lnTo>
                  <a:pt x="85676" y="1047"/>
                </a:lnTo>
                <a:lnTo>
                  <a:pt x="73809" y="4988"/>
                </a:lnTo>
                <a:lnTo>
                  <a:pt x="61836" y="12042"/>
                </a:lnTo>
                <a:lnTo>
                  <a:pt x="0" y="56924"/>
                </a:lnTo>
                <a:lnTo>
                  <a:pt x="96024" y="189118"/>
                </a:lnTo>
                <a:lnTo>
                  <a:pt x="124129" y="168658"/>
                </a:lnTo>
                <a:lnTo>
                  <a:pt x="90030" y="121694"/>
                </a:lnTo>
                <a:lnTo>
                  <a:pt x="124118" y="96916"/>
                </a:lnTo>
                <a:lnTo>
                  <a:pt x="72021" y="96916"/>
                </a:lnTo>
                <a:lnTo>
                  <a:pt x="46151" y="61293"/>
                </a:lnTo>
                <a:lnTo>
                  <a:pt x="87529" y="34469"/>
                </a:lnTo>
                <a:lnTo>
                  <a:pt x="143289" y="34469"/>
                </a:lnTo>
                <a:lnTo>
                  <a:pt x="142115" y="31181"/>
                </a:lnTo>
                <a:lnTo>
                  <a:pt x="135654" y="20371"/>
                </a:lnTo>
                <a:lnTo>
                  <a:pt x="127646" y="12032"/>
                </a:lnTo>
                <a:lnTo>
                  <a:pt x="118422" y="5711"/>
                </a:lnTo>
                <a:lnTo>
                  <a:pt x="108205" y="1627"/>
                </a:lnTo>
                <a:lnTo>
                  <a:pt x="97216" y="0"/>
                </a:lnTo>
                <a:close/>
              </a:path>
              <a:path w="147955" h="189229">
                <a:moveTo>
                  <a:pt x="143289" y="34469"/>
                </a:moveTo>
                <a:lnTo>
                  <a:pt x="87529" y="34469"/>
                </a:lnTo>
                <a:lnTo>
                  <a:pt x="98901" y="35546"/>
                </a:lnTo>
                <a:lnTo>
                  <a:pt x="108457" y="43233"/>
                </a:lnTo>
                <a:lnTo>
                  <a:pt x="108980" y="43981"/>
                </a:lnTo>
                <a:lnTo>
                  <a:pt x="112795" y="55099"/>
                </a:lnTo>
                <a:lnTo>
                  <a:pt x="110230" y="65990"/>
                </a:lnTo>
                <a:lnTo>
                  <a:pt x="101980" y="75212"/>
                </a:lnTo>
                <a:lnTo>
                  <a:pt x="72021" y="96916"/>
                </a:lnTo>
                <a:lnTo>
                  <a:pt x="124118" y="96916"/>
                </a:lnTo>
                <a:lnTo>
                  <a:pt x="146377" y="65193"/>
                </a:lnTo>
                <a:lnTo>
                  <a:pt x="147594" y="53862"/>
                </a:lnTo>
                <a:lnTo>
                  <a:pt x="146134" y="42435"/>
                </a:lnTo>
                <a:lnTo>
                  <a:pt x="143289" y="34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120608" y="4851887"/>
            <a:ext cx="239395" cy="236220"/>
          </a:xfrm>
          <a:custGeom>
            <a:avLst/>
            <a:gdLst/>
            <a:ahLst/>
            <a:cxnLst/>
            <a:rect l="l" t="t" r="r" b="b"/>
            <a:pathLst>
              <a:path w="239395" h="236220">
                <a:moveTo>
                  <a:pt x="39408" y="75425"/>
                </a:moveTo>
                <a:lnTo>
                  <a:pt x="0" y="104076"/>
                </a:lnTo>
                <a:lnTo>
                  <a:pt x="96024" y="236207"/>
                </a:lnTo>
                <a:lnTo>
                  <a:pt x="124142" y="215823"/>
                </a:lnTo>
                <a:lnTo>
                  <a:pt x="56908" y="123253"/>
                </a:lnTo>
                <a:lnTo>
                  <a:pt x="115703" y="123253"/>
                </a:lnTo>
                <a:lnTo>
                  <a:pt x="39408" y="75425"/>
                </a:lnTo>
                <a:close/>
              </a:path>
              <a:path w="239395" h="236220">
                <a:moveTo>
                  <a:pt x="115703" y="123253"/>
                </a:moveTo>
                <a:lnTo>
                  <a:pt x="56908" y="123253"/>
                </a:lnTo>
                <a:lnTo>
                  <a:pt x="161391" y="188709"/>
                </a:lnTo>
                <a:lnTo>
                  <a:pt x="173659" y="179781"/>
                </a:lnTo>
                <a:lnTo>
                  <a:pt x="161673" y="131927"/>
                </a:lnTo>
                <a:lnTo>
                  <a:pt x="129539" y="131927"/>
                </a:lnTo>
                <a:lnTo>
                  <a:pt x="115703" y="123253"/>
                </a:lnTo>
                <a:close/>
              </a:path>
              <a:path w="239395" h="236220">
                <a:moveTo>
                  <a:pt x="187002" y="60223"/>
                </a:moveTo>
                <a:lnTo>
                  <a:pt x="143713" y="60223"/>
                </a:lnTo>
                <a:lnTo>
                  <a:pt x="210908" y="152717"/>
                </a:lnTo>
                <a:lnTo>
                  <a:pt x="239242" y="132118"/>
                </a:lnTo>
                <a:lnTo>
                  <a:pt x="187002" y="60223"/>
                </a:lnTo>
                <a:close/>
              </a:path>
              <a:path w="239395" h="236220">
                <a:moveTo>
                  <a:pt x="143243" y="0"/>
                </a:moveTo>
                <a:lnTo>
                  <a:pt x="103606" y="28765"/>
                </a:lnTo>
                <a:lnTo>
                  <a:pt x="129539" y="131927"/>
                </a:lnTo>
                <a:lnTo>
                  <a:pt x="161673" y="131927"/>
                </a:lnTo>
                <a:lnTo>
                  <a:pt x="143713" y="60223"/>
                </a:lnTo>
                <a:lnTo>
                  <a:pt x="187002" y="60223"/>
                </a:lnTo>
                <a:lnTo>
                  <a:pt x="14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290050" y="4746857"/>
            <a:ext cx="214629" cy="218440"/>
          </a:xfrm>
          <a:custGeom>
            <a:avLst/>
            <a:gdLst/>
            <a:ahLst/>
            <a:cxnLst/>
            <a:rect l="l" t="t" r="r" b="b"/>
            <a:pathLst>
              <a:path w="214629" h="218439">
                <a:moveTo>
                  <a:pt x="28181" y="65506"/>
                </a:moveTo>
                <a:lnTo>
                  <a:pt x="0" y="85978"/>
                </a:lnTo>
                <a:lnTo>
                  <a:pt x="96037" y="218109"/>
                </a:lnTo>
                <a:lnTo>
                  <a:pt x="123190" y="198386"/>
                </a:lnTo>
                <a:lnTo>
                  <a:pt x="122709" y="150888"/>
                </a:lnTo>
                <a:lnTo>
                  <a:pt x="90208" y="150888"/>
                </a:lnTo>
                <a:lnTo>
                  <a:pt x="28181" y="65506"/>
                </a:lnTo>
                <a:close/>
              </a:path>
              <a:path w="214629" h="218439">
                <a:moveTo>
                  <a:pt x="164829" y="64020"/>
                </a:moveTo>
                <a:lnTo>
                  <a:pt x="121831" y="64020"/>
                </a:lnTo>
                <a:lnTo>
                  <a:pt x="186220" y="152590"/>
                </a:lnTo>
                <a:lnTo>
                  <a:pt x="214312" y="132143"/>
                </a:lnTo>
                <a:lnTo>
                  <a:pt x="164829" y="64020"/>
                </a:lnTo>
                <a:close/>
              </a:path>
              <a:path w="214629" h="218439">
                <a:moveTo>
                  <a:pt x="118325" y="0"/>
                </a:moveTo>
                <a:lnTo>
                  <a:pt x="89408" y="21031"/>
                </a:lnTo>
                <a:lnTo>
                  <a:pt x="90208" y="150888"/>
                </a:lnTo>
                <a:lnTo>
                  <a:pt x="122709" y="150888"/>
                </a:lnTo>
                <a:lnTo>
                  <a:pt x="121831" y="64020"/>
                </a:lnTo>
                <a:lnTo>
                  <a:pt x="164829" y="64020"/>
                </a:lnTo>
                <a:lnTo>
                  <a:pt x="11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50059" y="4654241"/>
            <a:ext cx="182245" cy="210185"/>
          </a:xfrm>
          <a:custGeom>
            <a:avLst/>
            <a:gdLst/>
            <a:ahLst/>
            <a:cxnLst/>
            <a:rect l="l" t="t" r="r" b="b"/>
            <a:pathLst>
              <a:path w="182245" h="210185">
                <a:moveTo>
                  <a:pt x="101285" y="137947"/>
                </a:moveTo>
                <a:lnTo>
                  <a:pt x="67957" y="137947"/>
                </a:lnTo>
                <a:lnTo>
                  <a:pt x="74790" y="209892"/>
                </a:lnTo>
                <a:lnTo>
                  <a:pt x="107112" y="186436"/>
                </a:lnTo>
                <a:lnTo>
                  <a:pt x="101285" y="137947"/>
                </a:lnTo>
                <a:close/>
              </a:path>
              <a:path w="182245" h="210185">
                <a:moveTo>
                  <a:pt x="162575" y="105651"/>
                </a:moveTo>
                <a:lnTo>
                  <a:pt x="119545" y="105651"/>
                </a:lnTo>
                <a:lnTo>
                  <a:pt x="153670" y="152603"/>
                </a:lnTo>
                <a:lnTo>
                  <a:pt x="181838" y="132168"/>
                </a:lnTo>
                <a:lnTo>
                  <a:pt x="162575" y="105651"/>
                </a:lnTo>
                <a:close/>
              </a:path>
              <a:path w="182245" h="210185">
                <a:moveTo>
                  <a:pt x="85826" y="0"/>
                </a:moveTo>
                <a:lnTo>
                  <a:pt x="20778" y="47408"/>
                </a:lnTo>
                <a:lnTo>
                  <a:pt x="0" y="88180"/>
                </a:lnTo>
                <a:lnTo>
                  <a:pt x="1469" y="99538"/>
                </a:lnTo>
                <a:lnTo>
                  <a:pt x="23093" y="132572"/>
                </a:lnTo>
                <a:lnTo>
                  <a:pt x="46301" y="141393"/>
                </a:lnTo>
                <a:lnTo>
                  <a:pt x="57619" y="140933"/>
                </a:lnTo>
                <a:lnTo>
                  <a:pt x="67957" y="137947"/>
                </a:lnTo>
                <a:lnTo>
                  <a:pt x="101285" y="137947"/>
                </a:lnTo>
                <a:lnTo>
                  <a:pt x="99187" y="120484"/>
                </a:lnTo>
                <a:lnTo>
                  <a:pt x="116825" y="107633"/>
                </a:lnTo>
                <a:lnTo>
                  <a:pt x="59320" y="107633"/>
                </a:lnTo>
                <a:lnTo>
                  <a:pt x="48150" y="105961"/>
                </a:lnTo>
                <a:lnTo>
                  <a:pt x="38446" y="97633"/>
                </a:lnTo>
                <a:lnTo>
                  <a:pt x="34937" y="86569"/>
                </a:lnTo>
                <a:lnTo>
                  <a:pt x="37761" y="75804"/>
                </a:lnTo>
                <a:lnTo>
                  <a:pt x="46126" y="66649"/>
                </a:lnTo>
                <a:lnTo>
                  <a:pt x="75692" y="45186"/>
                </a:lnTo>
                <a:lnTo>
                  <a:pt x="118651" y="45186"/>
                </a:lnTo>
                <a:lnTo>
                  <a:pt x="85826" y="0"/>
                </a:lnTo>
                <a:close/>
              </a:path>
              <a:path w="182245" h="210185">
                <a:moveTo>
                  <a:pt x="118651" y="45186"/>
                </a:moveTo>
                <a:lnTo>
                  <a:pt x="75692" y="45186"/>
                </a:lnTo>
                <a:lnTo>
                  <a:pt x="101562" y="80860"/>
                </a:lnTo>
                <a:lnTo>
                  <a:pt x="70676" y="103244"/>
                </a:lnTo>
                <a:lnTo>
                  <a:pt x="59320" y="107633"/>
                </a:lnTo>
                <a:lnTo>
                  <a:pt x="116825" y="107633"/>
                </a:lnTo>
                <a:lnTo>
                  <a:pt x="119545" y="105651"/>
                </a:lnTo>
                <a:lnTo>
                  <a:pt x="162575" y="105651"/>
                </a:lnTo>
                <a:lnTo>
                  <a:pt x="118651" y="45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436" y="2386110"/>
            <a:ext cx="7199990" cy="72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" y="0"/>
            <a:ext cx="15480004" cy="1437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2. Промо-футболка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9292" y="6236739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2440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Цвет:	Красный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Состав: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9292" y="4451892"/>
            <a:ext cx="6140450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100%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хлопок (гигроскопичность, воздухопроницаемость);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универсальный крой;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большой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логотип на груди.</a:t>
            </a:r>
            <a:endParaRPr sz="1750" dirty="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9251" y="12"/>
            <a:ext cx="6330968" cy="876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15479991" cy="1437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3. Рубашка-поло</a:t>
            </a:r>
          </a:p>
        </p:txBody>
      </p:sp>
      <p:sp>
        <p:nvSpPr>
          <p:cNvPr id="5" name="object 5"/>
          <p:cNvSpPr/>
          <p:nvPr/>
        </p:nvSpPr>
        <p:spPr>
          <a:xfrm>
            <a:off x="523626" y="2769399"/>
            <a:ext cx="7200000" cy="720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025494" y="2999900"/>
            <a:ext cx="6140450" cy="385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100%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хлопок (гигроскопичность, воздухопроницаемость);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эргономичный крой;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классический воротник.</a:t>
            </a:r>
            <a:endParaRPr sz="1750" dirty="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221E1F"/>
              </a:buClr>
              <a:buFont typeface="Proxima Nova Rg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Дополнительно комплектуется:</a:t>
            </a:r>
            <a:endParaRPr sz="1750" dirty="0">
              <a:latin typeface="Proxima Nova Rg"/>
              <a:cs typeface="Proxima Nova Rg"/>
            </a:endParaRPr>
          </a:p>
          <a:p>
            <a:pPr marL="12700" marR="391795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Погоны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съемные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тип «муфта» из ткани жаккардового переплетения красного цвета с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эмблемой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«Орел»;</a:t>
            </a:r>
            <a:endParaRPr sz="1750" dirty="0">
              <a:latin typeface="Proxima Nova Rg"/>
              <a:cs typeface="Proxima Nova Rg"/>
            </a:endParaRPr>
          </a:p>
          <a:p>
            <a:pPr marL="12700" marR="989330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Нагрудный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«Орел» из ткани жаккардового переплетения красного цвета.</a:t>
            </a:r>
            <a:endParaRPr sz="1750" dirty="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4288155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Цвет:	Красный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Состав: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 пи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</a:t>
            </a:r>
            <a:endParaRPr sz="1800" dirty="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" y="5"/>
            <a:ext cx="15479979" cy="143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4. </a:t>
            </a:r>
            <a:r>
              <a:rPr spc="-350" dirty="0"/>
              <a:t>Т</a:t>
            </a:r>
            <a:r>
              <a:rPr dirty="0"/>
              <a:t>олстовка</a:t>
            </a:r>
          </a:p>
        </p:txBody>
      </p:sp>
      <p:sp>
        <p:nvSpPr>
          <p:cNvPr id="4" name="object 4"/>
          <p:cNvSpPr/>
          <p:nvPr/>
        </p:nvSpPr>
        <p:spPr>
          <a:xfrm>
            <a:off x="223614" y="2769399"/>
            <a:ext cx="7200000" cy="720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499734" y="7707582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0370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Цвет:	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Состав: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9734" y="2999900"/>
            <a:ext cx="7247890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100%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хлопок (гигроскопичность, воздухопроницаемость);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эргономичный крой;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эластичные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манжеты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и пояс;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удобный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и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функциональный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карман;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контрастные отделочные строчки.</a:t>
            </a:r>
            <a:endParaRPr sz="1750" dirty="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221E1F"/>
              </a:buClr>
              <a:buFont typeface="Proxima Nova Rg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Дополнительно комплектуется:</a:t>
            </a:r>
            <a:endParaRPr sz="1750" dirty="0">
              <a:latin typeface="Proxima Nova Rg"/>
              <a:cs typeface="Proxima Nova Rg"/>
            </a:endParaRPr>
          </a:p>
          <a:p>
            <a:pPr marL="15176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Наруквный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по принадлежности к субъекту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федерации</a:t>
            </a:r>
            <a:endParaRPr sz="175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(герб Москвы) из ткани жаккардового переплетения красного цвета;</a:t>
            </a:r>
            <a:endParaRPr sz="1750" dirty="0">
              <a:latin typeface="Proxima Nova Rg"/>
              <a:cs typeface="Proxima Nova Rg"/>
            </a:endParaRPr>
          </a:p>
          <a:p>
            <a:pPr marL="12700" marR="92075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Наруквный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«Юнармия»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(Российский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флаг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с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эмблемой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«Орел») из ткани жаккардового переплетения красного цвета;</a:t>
            </a:r>
            <a:endParaRPr sz="1750" dirty="0">
              <a:latin typeface="Proxima Nova Rg"/>
              <a:cs typeface="Proxima Nova Rg"/>
            </a:endParaRPr>
          </a:p>
          <a:p>
            <a:pPr marL="12700" marR="1539875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152400" algn="l"/>
              </a:tabLst>
            </a:pP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Нарукавный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знак по годам обучения для </a:t>
            </a:r>
            <a:r>
              <a:rPr sz="1750" spc="10" dirty="0">
                <a:solidFill>
                  <a:srgbClr val="221E1F"/>
                </a:solidFill>
                <a:latin typeface="Proxima Nova Rg"/>
                <a:cs typeface="Proxima Nova Rg"/>
              </a:rPr>
              <a:t>«Юнармии»</a:t>
            </a:r>
            <a:r>
              <a:rPr sz="1750" spc="5" dirty="0">
                <a:solidFill>
                  <a:srgbClr val="221E1F"/>
                </a:solidFill>
                <a:latin typeface="Proxima Nova Rg"/>
                <a:cs typeface="Proxima Nova Rg"/>
              </a:rPr>
              <a:t> из ткани жаккардового переплетения красного цвета.</a:t>
            </a:r>
            <a:endParaRPr sz="1750" dirty="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5479913" cy="1437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5. </a:t>
            </a:r>
            <a:r>
              <a:rPr spc="-215" dirty="0"/>
              <a:t>К</a:t>
            </a:r>
            <a:r>
              <a:rPr dirty="0"/>
              <a:t>уртка</a:t>
            </a:r>
          </a:p>
        </p:txBody>
      </p:sp>
      <p:sp>
        <p:nvSpPr>
          <p:cNvPr id="4" name="object 4"/>
          <p:cNvSpPr/>
          <p:nvPr/>
        </p:nvSpPr>
        <p:spPr>
          <a:xfrm>
            <a:off x="484199" y="2743367"/>
            <a:ext cx="6120000" cy="61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7785">
              <a:lnSpc>
                <a:spcPts val="191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паро- и воздухопроницаемость;</a:t>
            </a:r>
          </a:p>
          <a:p>
            <a:pPr marL="6532880" indent="-125095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влагонепроницаемость;</a:t>
            </a:r>
          </a:p>
          <a:p>
            <a:pPr marL="6532880" indent="-125095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теплозащитность;</a:t>
            </a:r>
          </a:p>
          <a:p>
            <a:pPr marL="6407785" marR="50800">
              <a:lnSpc>
                <a:spcPts val="1900"/>
              </a:lnSpc>
              <a:spcBef>
                <a:spcPts val="70"/>
              </a:spcBef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формоустойчивость изделий — способность изделий сохранять и восстанавливать первоначальную форму, измененную в процессе хранения, транспортирования, эксплуатации под воздействием механических факторов;</a:t>
            </a:r>
          </a:p>
          <a:p>
            <a:pPr marL="6407785" marR="26416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эргономичный объемный крой (возможность дополнительно под курткой надеть дополнительный утепляющий слой;</a:t>
            </a:r>
          </a:p>
          <a:p>
            <a:pPr marL="6407785" marR="59182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многофункциональность (отстегивающиеся рукава, позволяют использовать изделие в разных температурных условиях);</a:t>
            </a:r>
          </a:p>
          <a:p>
            <a:pPr marL="6532880" indent="-125095">
              <a:lnSpc>
                <a:spcPts val="183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молния, закрытая ветро-влагозащитной планкой;</a:t>
            </a:r>
          </a:p>
          <a:p>
            <a:pPr marL="6407785" marR="377190">
              <a:lnSpc>
                <a:spcPts val="1900"/>
              </a:lnSpc>
              <a:spcBef>
                <a:spcPts val="70"/>
              </a:spcBef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множество функциональных карманов с потайными кнопками, что увеличивает эксплуатацию и защищает от механических повреждений;</a:t>
            </a:r>
          </a:p>
          <a:p>
            <a:pPr marL="6532880" indent="-125095">
              <a:lnSpc>
                <a:spcPts val="183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эластичные манжеты и пояс защищают от ветра и дождя;</a:t>
            </a:r>
          </a:p>
          <a:p>
            <a:pPr marL="6532880" indent="-125095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объемный эргономичный капюшон, регулирующийся по объему с помощью шнура;</a:t>
            </a:r>
          </a:p>
          <a:p>
            <a:pPr marL="6532880" indent="-125095">
              <a:lnSpc>
                <a:spcPts val="191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контрастные отделочные строчки.</a:t>
            </a:r>
          </a:p>
          <a:p>
            <a:pPr marL="6395085">
              <a:lnSpc>
                <a:spcPct val="100000"/>
              </a:lnSpc>
              <a:spcBef>
                <a:spcPts val="40"/>
              </a:spcBef>
              <a:buClr>
                <a:srgbClr val="221E1F"/>
              </a:buClr>
              <a:buFont typeface="Proxima Nova Rg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6407785">
              <a:lnSpc>
                <a:spcPts val="1910"/>
              </a:lnSpc>
            </a:pPr>
            <a:r>
              <a:rPr sz="1600" dirty="0"/>
              <a:t>Дополнительно комплектуется:</a:t>
            </a:r>
          </a:p>
          <a:p>
            <a:pPr marL="6407785" marR="875665">
              <a:lnSpc>
                <a:spcPts val="1900"/>
              </a:lnSpc>
              <a:spcBef>
                <a:spcPts val="70"/>
              </a:spcBef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Наруквный знак по принадлежности к субъекту федерации (герб Москвы) из ткани жаккардового переплетения красного цвета;</a:t>
            </a:r>
          </a:p>
          <a:p>
            <a:pPr marL="6407785" marR="157480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Наруквный знак «Юнармия» (Российский флаг с эмблемой «Орел») из ткани жаккардового переплетения красного цвета;</a:t>
            </a:r>
          </a:p>
          <a:p>
            <a:pPr marL="6407785" marR="637540">
              <a:lnSpc>
                <a:spcPts val="1900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Нарукавный знак по годам обучения для «Юнармии» из ткани жаккардового переплетения красного цвета.</a:t>
            </a:r>
          </a:p>
          <a:p>
            <a:pPr marL="6532880" indent="-125095">
              <a:lnSpc>
                <a:spcPts val="1839"/>
              </a:lnSpc>
              <a:buClr>
                <a:srgbClr val="221E1F"/>
              </a:buClr>
              <a:buFont typeface="Proxima Nova Rg"/>
              <a:buChar char="•"/>
              <a:tabLst>
                <a:tab pos="6534150" algn="l"/>
              </a:tabLst>
            </a:pPr>
            <a:r>
              <a:rPr sz="1600" dirty="0"/>
              <a:t>металлическим значком с эмблемой.</a:t>
            </a:r>
          </a:p>
          <a:p>
            <a:pPr marL="6395085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6395085">
              <a:lnSpc>
                <a:spcPct val="100000"/>
              </a:lnSpc>
              <a:spcBef>
                <a:spcPts val="21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6407785" marR="6159500">
              <a:lnSpc>
                <a:spcPct val="100000"/>
              </a:lnSpc>
              <a:tabLst>
                <a:tab pos="7322184" algn="l"/>
              </a:tabLst>
            </a:pPr>
            <a:r>
              <a:rPr sz="1800" spc="-40" dirty="0">
                <a:solidFill>
                  <a:srgbClr val="231F20"/>
                </a:solidFill>
              </a:rPr>
              <a:t>Р</a:t>
            </a:r>
            <a:r>
              <a:rPr sz="1800" dirty="0">
                <a:solidFill>
                  <a:srgbClr val="231F20"/>
                </a:solidFill>
              </a:rPr>
              <a:t>азмер:</a:t>
            </a:r>
            <a:r>
              <a:rPr sz="1800" spc="225" dirty="0">
                <a:solidFill>
                  <a:srgbClr val="231F20"/>
                </a:solidFill>
              </a:rPr>
              <a:t> </a:t>
            </a:r>
            <a:r>
              <a:rPr sz="1800" dirty="0">
                <a:solidFill>
                  <a:srgbClr val="231F20"/>
                </a:solidFill>
              </a:rPr>
              <a:t>32-52 Цвет:	Красный</a:t>
            </a:r>
            <a:endParaRPr sz="1800" dirty="0"/>
          </a:p>
          <a:p>
            <a:pPr marL="6407785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</a:rPr>
              <a:t>Состав: </a:t>
            </a:r>
            <a:r>
              <a:rPr sz="1800" spc="50" dirty="0">
                <a:solidFill>
                  <a:srgbClr val="231F20"/>
                </a:solidFill>
              </a:rPr>
              <a:t> </a:t>
            </a:r>
            <a:r>
              <a:rPr sz="1800" dirty="0">
                <a:solidFill>
                  <a:srgbClr val="231F20"/>
                </a:solidFill>
              </a:rPr>
              <a:t>100 % хлопок пи</a:t>
            </a:r>
            <a:r>
              <a:rPr sz="1800" spc="-10" dirty="0">
                <a:solidFill>
                  <a:srgbClr val="231F20"/>
                </a:solidFill>
              </a:rPr>
              <a:t>к</a:t>
            </a:r>
            <a:r>
              <a:rPr sz="1800" dirty="0">
                <a:solidFill>
                  <a:srgbClr val="231F20"/>
                </a:solidFill>
              </a:rPr>
              <a:t>е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" y="12"/>
            <a:ext cx="15479913" cy="1437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6. Брюки, шорты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232323"/>
            <a:ext cx="4845040" cy="4845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49716" y="6495465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420370" indent="-165735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вет:	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 dirty="0">
              <a:latin typeface="Proxima Nova Rg"/>
              <a:cs typeface="Proxima Nova Rg"/>
            </a:endParaRPr>
          </a:p>
          <a:p>
            <a:pPr marL="167005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141" y="5968026"/>
            <a:ext cx="4605655" cy="449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9920" algn="r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 С</a:t>
            </a:r>
            <a:endParaRPr sz="1800" dirty="0">
              <a:latin typeface="Proxima Nova Rg"/>
              <a:cs typeface="Proxima Nova Rg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39920" algn="r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 С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9716" y="8141386"/>
            <a:ext cx="2324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420370" indent="-165735">
              <a:lnSpc>
                <a:spcPct val="100000"/>
              </a:lnSpc>
              <a:tabLst>
                <a:tab pos="926465" algn="l"/>
              </a:tabLst>
            </a:pPr>
            <a:r>
              <a:rPr sz="1800" spc="-40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азмер:</a:t>
            </a:r>
            <a:r>
              <a:rPr sz="1800" spc="2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32-52 вет:	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 dirty="0">
              <a:latin typeface="Proxima Nova Rg"/>
              <a:cs typeface="Proxima Nova Rg"/>
            </a:endParaRPr>
          </a:p>
          <a:p>
            <a:pPr marL="167005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остав: </a:t>
            </a:r>
            <a:r>
              <a:rPr sz="1800" spc="50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100 % хлопок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36929" y="2166383"/>
            <a:ext cx="14407440" cy="3712687"/>
          </a:xfrm>
          <a:prstGeom prst="rect">
            <a:avLst/>
          </a:prstGeom>
        </p:spPr>
        <p:txBody>
          <a:bodyPr vert="horz" wrap="square" lIns="0" tIns="999113" rIns="0" bIns="0" rtlCol="0">
            <a:spAutoFit/>
          </a:bodyPr>
          <a:lstStyle/>
          <a:p>
            <a:pPr marL="7725409">
              <a:lnSpc>
                <a:spcPct val="100000"/>
              </a:lnSpc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10" dirty="0"/>
              <a:t>100%</a:t>
            </a:r>
            <a:r>
              <a:rPr spc="5" dirty="0"/>
              <a:t> хлопок (гигроскопичность, воздухопроницаемость);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формоустойчивость изделий;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эргономичный крой;</a:t>
            </a:r>
          </a:p>
          <a:p>
            <a:pPr marL="7725409" marR="5080">
              <a:lnSpc>
                <a:spcPct val="101699"/>
              </a:lnSpc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множество </a:t>
            </a:r>
            <a:r>
              <a:rPr spc="10" dirty="0"/>
              <a:t>функциональных</a:t>
            </a:r>
            <a:r>
              <a:rPr spc="5" dirty="0"/>
              <a:t> </a:t>
            </a:r>
            <a:r>
              <a:rPr spc="10" dirty="0"/>
              <a:t>объемных</a:t>
            </a:r>
            <a:r>
              <a:rPr spc="5" dirty="0"/>
              <a:t> карманов с клапанами на липучке (возможность легкого многократного открывания</a:t>
            </a:r>
          </a:p>
          <a:p>
            <a:pPr marL="7725409">
              <a:lnSpc>
                <a:spcPct val="100000"/>
              </a:lnSpc>
              <a:spcBef>
                <a:spcPts val="35"/>
              </a:spcBef>
            </a:pPr>
            <a:r>
              <a:rPr spc="5" dirty="0"/>
              <a:t>и закрывания карманов);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застежка гульфика на молнию;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пояс со </a:t>
            </a:r>
            <a:r>
              <a:rPr spc="10" dirty="0"/>
              <a:t>шлевками</a:t>
            </a:r>
            <a:r>
              <a:rPr spc="5" dirty="0"/>
              <a:t> под текстильный ремень;</a:t>
            </a:r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r>
              <a:rPr spc="5" dirty="0"/>
              <a:t>контрастные </a:t>
            </a:r>
            <a:r>
              <a:rPr spc="5" dirty="0" smtClean="0"/>
              <a:t>отделочные </a:t>
            </a:r>
            <a:r>
              <a:rPr spc="5" dirty="0" err="1"/>
              <a:t>строчки</a:t>
            </a:r>
            <a:r>
              <a:rPr spc="5" dirty="0" smtClean="0"/>
              <a:t>.</a:t>
            </a:r>
            <a:endParaRPr lang="ru-RU" spc="5" dirty="0" smtClean="0"/>
          </a:p>
          <a:p>
            <a:pPr marL="7864475" indent="-139065">
              <a:lnSpc>
                <a:spcPct val="100000"/>
              </a:lnSpc>
              <a:spcBef>
                <a:spcPts val="35"/>
              </a:spcBef>
              <a:buClr>
                <a:srgbClr val="221E1F"/>
              </a:buClr>
              <a:buFont typeface="Proxima Nova Rg"/>
              <a:buChar char="•"/>
              <a:tabLst>
                <a:tab pos="7865109" algn="l"/>
              </a:tabLst>
            </a:pPr>
            <a:endParaRPr spc="5" dirty="0"/>
          </a:p>
        </p:txBody>
      </p:sp>
      <p:sp>
        <p:nvSpPr>
          <p:cNvPr id="9" name="object 9"/>
          <p:cNvSpPr/>
          <p:nvPr/>
        </p:nvSpPr>
        <p:spPr>
          <a:xfrm>
            <a:off x="4212258" y="5976739"/>
            <a:ext cx="3838229" cy="3838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2" y="1292237"/>
            <a:ext cx="4032325" cy="359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34693" y="5273471"/>
            <a:ext cx="3933836" cy="393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64113" y="5828884"/>
            <a:ext cx="3933839" cy="3933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714278" y="5654433"/>
            <a:ext cx="3599997" cy="359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28485" y="1758088"/>
            <a:ext cx="2879991" cy="288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839144" y="9068138"/>
            <a:ext cx="9144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Берцы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3567" y="9340195"/>
            <a:ext cx="9950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Бе</a:t>
            </a:r>
            <a:r>
              <a:rPr sz="1800" spc="-10" dirty="0">
                <a:solidFill>
                  <a:srgbClr val="231F20"/>
                </a:solidFill>
                <a:latin typeface="Proxima Nova Rg"/>
                <a:cs typeface="Proxima Nova Rg"/>
              </a:rPr>
              <a:t>ж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евый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4174" y="9068138"/>
            <a:ext cx="144430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Кроссовки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4174" y="9340195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8597" y="9340195"/>
            <a:ext cx="1337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оричневый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0179" y="9068138"/>
            <a:ext cx="91442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Носки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04601" y="9340195"/>
            <a:ext cx="7035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Белый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6030" y="4451789"/>
            <a:ext cx="9628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Берет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0453" y="4723847"/>
            <a:ext cx="942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Красный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1059" y="4451789"/>
            <a:ext cx="9144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емень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15483" y="4723847"/>
            <a:ext cx="539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Хаки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"/>
            <a:ext cx="15479979" cy="143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40" dirty="0"/>
              <a:t>7</a:t>
            </a:r>
            <a:r>
              <a:rPr dirty="0"/>
              <a:t>. Обувь, а</a:t>
            </a:r>
            <a:r>
              <a:rPr spc="-25" dirty="0"/>
              <a:t>к</a:t>
            </a:r>
            <a:r>
              <a:rPr dirty="0"/>
              <a:t>сессуары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170" y="6151435"/>
            <a:ext cx="3600000" cy="359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25"/>
            <a:ext cx="15479966" cy="14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340" dirty="0"/>
              <a:t>8</a:t>
            </a:r>
            <a:r>
              <a:rPr dirty="0"/>
              <a:t>. Сумки, планшеты</a:t>
            </a:r>
          </a:p>
        </p:txBody>
      </p:sp>
      <p:sp>
        <p:nvSpPr>
          <p:cNvPr id="5" name="object 5"/>
          <p:cNvSpPr/>
          <p:nvPr/>
        </p:nvSpPr>
        <p:spPr>
          <a:xfrm>
            <a:off x="113309" y="1439926"/>
            <a:ext cx="3599998" cy="35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882303" y="6047333"/>
            <a:ext cx="3599994" cy="359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408756" y="1439926"/>
            <a:ext cx="3599996" cy="3599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246890" y="5061834"/>
            <a:ext cx="11839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Аптечка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61314" y="5333891"/>
            <a:ext cx="539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Хаки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1557" y="5061834"/>
            <a:ext cx="83693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Рюкзак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5980" y="5333891"/>
            <a:ext cx="539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Хаки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3853" y="9542165"/>
            <a:ext cx="166116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Сумка поясная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	Хаки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03583" y="9542165"/>
            <a:ext cx="145351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Планшет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dirty="0">
                <a:solidFill>
                  <a:srgbClr val="231F20"/>
                </a:solidFill>
                <a:latin typeface="Proxima Nova Rg"/>
                <a:cs typeface="Proxima Nova Rg"/>
              </a:rPr>
              <a:t>Цвет :	Хаки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5283" y="2564258"/>
            <a:ext cx="5317490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</a:t>
            </a:r>
            <a:r>
              <a:rPr sz="1400" spc="-65" dirty="0">
                <a:solidFill>
                  <a:srgbClr val="231F20"/>
                </a:solidFill>
                <a:latin typeface="Proxima Nova Rg"/>
                <a:cs typeface="Proxima Nova Rg"/>
              </a:rPr>
              <a:t>т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деление для ноутбука с мягкими стенками;</a:t>
            </a:r>
            <a:endParaRPr sz="1400" dirty="0">
              <a:latin typeface="Proxima Nova Rg"/>
              <a:cs typeface="Proxima Nova Rg"/>
            </a:endParaRPr>
          </a:p>
          <a:p>
            <a:pPr marL="12700" marR="142875">
              <a:lnSpc>
                <a:spcPct val="101200"/>
              </a:lnSpc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spc="-2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арман-органайзер для мелких предметов с ключницей, кармашками для ручек, мобильного телефона и карты памяти;</a:t>
            </a:r>
            <a:endParaRPr sz="1400" dirty="0">
              <a:latin typeface="Proxima Nova Rg"/>
              <a:cs typeface="Proxima Nova Rg"/>
            </a:endParaRPr>
          </a:p>
          <a:p>
            <a:pPr marL="121920" indent="-10922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Стягивающие бо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овые ремни позволяют регулировать объем;</a:t>
            </a:r>
            <a:endParaRPr sz="1400" dirty="0">
              <a:latin typeface="Proxima Nova Rg"/>
              <a:cs typeface="Proxima Nova Rg"/>
            </a:endParaRPr>
          </a:p>
          <a:p>
            <a:pPr marL="12700" marR="1238885">
              <a:lnSpc>
                <a:spcPct val="101200"/>
              </a:lnSpc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Эргономичные плечевые ремни анатомичес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ой формы с пропускающей воздух подклад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ой;</a:t>
            </a:r>
            <a:endParaRPr sz="1400" dirty="0">
              <a:latin typeface="Proxima Nova Rg"/>
              <a:cs typeface="Proxima Nova Rg"/>
            </a:endParaRPr>
          </a:p>
          <a:p>
            <a:pPr marL="12700" marR="1918970">
              <a:lnSpc>
                <a:spcPct val="101200"/>
              </a:lnSpc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Спинка имеет специальную рельефную анатомическую пове</a:t>
            </a:r>
            <a:r>
              <a:rPr sz="1400" spc="-5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хность;</a:t>
            </a:r>
            <a:endParaRPr sz="1400" dirty="0">
              <a:latin typeface="Proxima Nova Rg"/>
              <a:cs typeface="Proxima Nova Rg"/>
            </a:endParaRPr>
          </a:p>
          <a:p>
            <a:pPr marL="12700" marR="695325">
              <a:lnSpc>
                <a:spcPct val="101200"/>
              </a:lnSpc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spc="-2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арман для бутылок из специальной эластичной сетки под</a:t>
            </a:r>
            <a:r>
              <a:rPr sz="1400" spc="-55" dirty="0">
                <a:solidFill>
                  <a:srgbClr val="231F20"/>
                </a:solidFill>
                <a:latin typeface="Proxima Nova Rg"/>
                <a:cs typeface="Proxima Nova Rg"/>
              </a:rPr>
              <a:t>х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одит для бутылок любого размера.</a:t>
            </a:r>
            <a:endParaRPr sz="1400" dirty="0">
              <a:latin typeface="Proxima Nova Rg"/>
              <a:cs typeface="Proxima Nova Rg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04801" y="7445757"/>
            <a:ext cx="2609215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Дополнительно 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омплектуется:</a:t>
            </a:r>
            <a:endParaRPr sz="1400" dirty="0">
              <a:latin typeface="Proxima Nova Rg"/>
              <a:cs typeface="Proxima Nova Rg"/>
            </a:endParaRPr>
          </a:p>
          <a:p>
            <a:pPr marL="121920" indent="-10922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spc="-15" dirty="0">
                <a:solidFill>
                  <a:srgbClr val="231F20"/>
                </a:solidFill>
                <a:latin typeface="Proxima Nova Rg"/>
                <a:cs typeface="Proxima Nova Rg"/>
              </a:rPr>
              <a:t>Б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локнот</a:t>
            </a:r>
            <a:endParaRPr sz="1400" dirty="0">
              <a:latin typeface="Proxima Nova Rg"/>
              <a:cs typeface="Proxima Nova Rg"/>
            </a:endParaRPr>
          </a:p>
          <a:p>
            <a:pPr marL="121920" indent="-10922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Набор карандашей</a:t>
            </a:r>
            <a:endParaRPr sz="1400" dirty="0">
              <a:latin typeface="Proxima Nova Rg"/>
              <a:cs typeface="Proxima Nova Rg"/>
            </a:endParaRPr>
          </a:p>
          <a:p>
            <a:pPr marL="121920" indent="-10922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Ластик</a:t>
            </a:r>
            <a:endParaRPr sz="1400" dirty="0">
              <a:latin typeface="Proxima Nova Rg"/>
              <a:cs typeface="Proxima Nova Rg"/>
            </a:endParaRPr>
          </a:p>
          <a:p>
            <a:pPr marL="121920" indent="-10922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USB-на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опитель</a:t>
            </a:r>
            <a:endParaRPr sz="1400" dirty="0">
              <a:latin typeface="Proxima Nova Rg"/>
              <a:cs typeface="Proxima Nova Rg"/>
            </a:endParaRPr>
          </a:p>
          <a:p>
            <a:pPr marL="121920" indent="-10922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roxima Nova Rg"/>
              <a:buChar char="•"/>
              <a:tabLst>
                <a:tab pos="122555" algn="l"/>
              </a:tabLst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Де</a:t>
            </a:r>
            <a:r>
              <a:rPr sz="1400" spc="-5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жатель для ключей</a:t>
            </a:r>
            <a:endParaRPr sz="1400" dirty="0">
              <a:latin typeface="Proxima Nova Rg"/>
              <a:cs typeface="Proxima Nova Rg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5283" y="7445578"/>
            <a:ext cx="4135120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0350">
              <a:lnSpc>
                <a:spcPct val="101200"/>
              </a:lnSpc>
            </a:pP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Предназначена для ношения на поясе и имеет дополнительное регулируемое креплени</a:t>
            </a:r>
            <a:r>
              <a:rPr sz="1400" spc="-10" dirty="0">
                <a:solidFill>
                  <a:srgbClr val="231F20"/>
                </a:solidFill>
                <a:latin typeface="Proxima Nova Rg"/>
                <a:cs typeface="Proxima Nova Rg"/>
              </a:rPr>
              <a:t>е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, фи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сирующее ее на бедр</a:t>
            </a:r>
            <a:r>
              <a:rPr sz="1400" spc="-10" dirty="0">
                <a:solidFill>
                  <a:srgbClr val="231F20"/>
                </a:solidFill>
                <a:latin typeface="Proxima Nova Rg"/>
                <a:cs typeface="Proxima Nova Rg"/>
              </a:rPr>
              <a:t>е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. Прочны</a:t>
            </a:r>
            <a:r>
              <a:rPr sz="1400" spc="-10" dirty="0">
                <a:solidFill>
                  <a:srgbClr val="231F20"/>
                </a:solidFill>
                <a:latin typeface="Proxima Nova Rg"/>
                <a:cs typeface="Proxima Nova Rg"/>
              </a:rPr>
              <a:t>е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, устойчивые к износу ремни оснащены быстроразъемными замками «фасте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с».</a:t>
            </a:r>
            <a:endParaRPr sz="1400" dirty="0">
              <a:latin typeface="Proxima Nova Rg"/>
              <a:cs typeface="Proxima Nova Rg"/>
            </a:endParaRPr>
          </a:p>
          <a:p>
            <a:pPr marL="12700" marR="5080">
              <a:lnSpc>
                <a:spcPct val="101200"/>
              </a:lnSpc>
            </a:pPr>
            <a:r>
              <a:rPr sz="1400" spc="-120" dirty="0">
                <a:solidFill>
                  <a:srgbClr val="231F20"/>
                </a:solidFill>
                <a:latin typeface="Proxima Nova Rg"/>
                <a:cs typeface="Proxima Nova Rg"/>
              </a:rPr>
              <a:t>Т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ыльная сторона сумки выполнена из усиленного дышащего материала с двойной простроч</a:t>
            </a:r>
            <a:r>
              <a:rPr sz="1400" spc="-5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400" dirty="0">
                <a:solidFill>
                  <a:srgbClr val="231F20"/>
                </a:solidFill>
                <a:latin typeface="Proxima Nova Rg"/>
                <a:cs typeface="Proxima Nova Rg"/>
              </a:rPr>
              <a:t>ой.</a:t>
            </a:r>
            <a:endParaRPr sz="1400" dirty="0">
              <a:latin typeface="Proxima Nova Rg"/>
              <a:cs typeface="Proxima Nova R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608</Words>
  <Application>Microsoft Office PowerPoint</Application>
  <PresentationFormat>Произвольный</PresentationFormat>
  <Paragraphs>120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1. Логотип</vt:lpstr>
      <vt:lpstr>2. Промо-футболка</vt:lpstr>
      <vt:lpstr>3. Рубашка-поло</vt:lpstr>
      <vt:lpstr>4. Толстовка</vt:lpstr>
      <vt:lpstr>5. Куртка</vt:lpstr>
      <vt:lpstr>6. Брюки, шорты</vt:lpstr>
      <vt:lpstr>7. Обувь, аксессуары</vt:lpstr>
      <vt:lpstr>8. Сумки, планшеты</vt:lpstr>
      <vt:lpstr>8. Шевроны, знаки, муфты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буклет_ЮнАрмеец</dc:title>
  <dc:creator>Armrus19</dc:creator>
  <cp:lastModifiedBy>Марина</cp:lastModifiedBy>
  <cp:revision>4</cp:revision>
  <dcterms:created xsi:type="dcterms:W3CDTF">2016-04-26T12:39:59Z</dcterms:created>
  <dcterms:modified xsi:type="dcterms:W3CDTF">2018-09-22T12:44:24Z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2016-04-26T00:00:00Z</vt:filetime>
  </property>
  <property fmtid="{D5CDD505-2E9C-101B-9397-08002B2CF9AE}" pid="3" name="LastSaved">
    <vt:filetime>2016-04-26T00:00:00Z</vt:filetime>
  </property>
</Properties>
</file>